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40" r:id="rId1"/>
    <p:sldMasterId id="2147483778" r:id="rId2"/>
  </p:sldMasterIdLst>
  <p:notesMasterIdLst>
    <p:notesMasterId r:id="rId36"/>
  </p:notesMasterIdLst>
  <p:sldIdLst>
    <p:sldId id="424" r:id="rId3"/>
    <p:sldId id="401" r:id="rId4"/>
    <p:sldId id="415" r:id="rId5"/>
    <p:sldId id="428" r:id="rId6"/>
    <p:sldId id="260" r:id="rId7"/>
    <p:sldId id="261" r:id="rId8"/>
    <p:sldId id="262" r:id="rId9"/>
    <p:sldId id="396" r:id="rId10"/>
    <p:sldId id="265" r:id="rId11"/>
    <p:sldId id="266" r:id="rId12"/>
    <p:sldId id="267" r:id="rId13"/>
    <p:sldId id="400" r:id="rId14"/>
    <p:sldId id="403" r:id="rId15"/>
    <p:sldId id="269" r:id="rId16"/>
    <p:sldId id="397" r:id="rId17"/>
    <p:sldId id="394" r:id="rId18"/>
    <p:sldId id="273" r:id="rId19"/>
    <p:sldId id="429" r:id="rId20"/>
    <p:sldId id="272" r:id="rId21"/>
    <p:sldId id="274" r:id="rId22"/>
    <p:sldId id="276" r:id="rId23"/>
    <p:sldId id="418" r:id="rId24"/>
    <p:sldId id="419" r:id="rId25"/>
    <p:sldId id="408" r:id="rId26"/>
    <p:sldId id="416" r:id="rId27"/>
    <p:sldId id="409" r:id="rId28"/>
    <p:sldId id="414" r:id="rId29"/>
    <p:sldId id="411" r:id="rId30"/>
    <p:sldId id="412" r:id="rId31"/>
    <p:sldId id="413" r:id="rId32"/>
    <p:sldId id="281" r:id="rId33"/>
    <p:sldId id="423" r:id="rId34"/>
    <p:sldId id="426" r:id="rId3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0" roundtripDataSignature="AMtx7mj9ZXFxnD/b9ubNNLFpk27ssaRVe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1C5259-530E-4D14-A616-D92A4C7F3089}" v="79" dt="2025-09-04T21:27:37.407"/>
  </p1510:revLst>
</p1510:revInfo>
</file>

<file path=ppt/tableStyles.xml><?xml version="1.0" encoding="utf-8"?>
<a:tblStyleLst xmlns:a="http://schemas.openxmlformats.org/drawingml/2006/main" def="{11310F9F-9388-4C6C-9F7E-54D2ABC6AD56}">
  <a:tblStyle styleId="{11310F9F-9388-4C6C-9F7E-54D2ABC6AD56}"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792" y="294"/>
      </p:cViewPr>
      <p:guideLst>
        <p:guide orient="horz" pos="2160"/>
        <p:guide pos="2880"/>
      </p:guideLst>
    </p:cSldViewPr>
  </p:slideViewPr>
  <p:notesTextViewPr>
    <p:cViewPr>
      <p:scale>
        <a:sx n="3" d="2"/>
        <a:sy n="3" d="2"/>
      </p:scale>
      <p:origin x="0" y="0"/>
    </p:cViewPr>
  </p:notesTextViewPr>
  <p:sorterViewPr>
    <p:cViewPr varScale="1">
      <p:scale>
        <a:sx n="1" d="1"/>
        <a:sy n="1" d="1"/>
      </p:scale>
      <p:origin x="0" y="-55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40" Type="http://customschemas.google.com/relationships/presentationmetadata" Target="metadata"/><Relationship Id="rId45"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46"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D’Andrea" userId="01ca11bf700a6575" providerId="LiveId" clId="{6B1C2CF6-FC64-4BE3-8B3D-5B5AB379A666}"/>
    <pc:docChg chg="undo custSel addSld delSld modSld">
      <pc:chgData name="Amy D’Andrea" userId="01ca11bf700a6575" providerId="LiveId" clId="{6B1C2CF6-FC64-4BE3-8B3D-5B5AB379A666}" dt="2025-09-04T21:27:51.704" v="202" actId="1076"/>
      <pc:docMkLst>
        <pc:docMk/>
      </pc:docMkLst>
      <pc:sldChg chg="modSp add mod">
        <pc:chgData name="Amy D’Andrea" userId="01ca11bf700a6575" providerId="LiveId" clId="{6B1C2CF6-FC64-4BE3-8B3D-5B5AB379A666}" dt="2025-09-04T20:58:44.811" v="89" actId="27636"/>
        <pc:sldMkLst>
          <pc:docMk/>
          <pc:sldMk cId="0" sldId="260"/>
        </pc:sldMkLst>
        <pc:spChg chg="mod">
          <ac:chgData name="Amy D’Andrea" userId="01ca11bf700a6575" providerId="LiveId" clId="{6B1C2CF6-FC64-4BE3-8B3D-5B5AB379A666}" dt="2025-09-04T20:58:44.811" v="89" actId="27636"/>
          <ac:spMkLst>
            <pc:docMk/>
            <pc:sldMk cId="0" sldId="260"/>
            <ac:spMk id="175" creationId="{00000000-0000-0000-0000-000000000000}"/>
          </ac:spMkLst>
        </pc:spChg>
        <pc:spChg chg="mod">
          <ac:chgData name="Amy D’Andrea" userId="01ca11bf700a6575" providerId="LiveId" clId="{6B1C2CF6-FC64-4BE3-8B3D-5B5AB379A666}" dt="2025-09-04T20:58:44.803" v="88" actId="27636"/>
          <ac:spMkLst>
            <pc:docMk/>
            <pc:sldMk cId="0" sldId="260"/>
            <ac:spMk id="177" creationId="{00000000-0000-0000-0000-000000000000}"/>
          </ac:spMkLst>
        </pc:spChg>
      </pc:sldChg>
      <pc:sldChg chg="addSp delSp modSp add mod">
        <pc:chgData name="Amy D’Andrea" userId="01ca11bf700a6575" providerId="LiveId" clId="{6B1C2CF6-FC64-4BE3-8B3D-5B5AB379A666}" dt="2025-09-04T21:27:51.704" v="202" actId="1076"/>
        <pc:sldMkLst>
          <pc:docMk/>
          <pc:sldMk cId="0" sldId="272"/>
        </pc:sldMkLst>
        <pc:spChg chg="mod">
          <ac:chgData name="Amy D’Andrea" userId="01ca11bf700a6575" providerId="LiveId" clId="{6B1C2CF6-FC64-4BE3-8B3D-5B5AB379A666}" dt="2025-09-04T21:00:34.896" v="97" actId="27636"/>
          <ac:spMkLst>
            <pc:docMk/>
            <pc:sldMk cId="0" sldId="272"/>
            <ac:spMk id="269" creationId="{00000000-0000-0000-0000-000000000000}"/>
          </ac:spMkLst>
        </pc:spChg>
        <pc:spChg chg="mod">
          <ac:chgData name="Amy D’Andrea" userId="01ca11bf700a6575" providerId="LiveId" clId="{6B1C2CF6-FC64-4BE3-8B3D-5B5AB379A666}" dt="2025-09-04T21:27:51.704" v="202" actId="1076"/>
          <ac:spMkLst>
            <pc:docMk/>
            <pc:sldMk cId="0" sldId="272"/>
            <ac:spMk id="270" creationId="{00000000-0000-0000-0000-000000000000}"/>
          </ac:spMkLst>
        </pc:spChg>
        <pc:spChg chg="add del mod">
          <ac:chgData name="Amy D’Andrea" userId="01ca11bf700a6575" providerId="LiveId" clId="{6B1C2CF6-FC64-4BE3-8B3D-5B5AB379A666}" dt="2025-09-04T21:07:32.161" v="101" actId="26606"/>
          <ac:spMkLst>
            <pc:docMk/>
            <pc:sldMk cId="0" sldId="272"/>
            <ac:spMk id="271" creationId="{00000000-0000-0000-0000-000000000000}"/>
          </ac:spMkLst>
        </pc:spChg>
        <pc:graphicFrameChg chg="add del">
          <ac:chgData name="Amy D’Andrea" userId="01ca11bf700a6575" providerId="LiveId" clId="{6B1C2CF6-FC64-4BE3-8B3D-5B5AB379A666}" dt="2025-09-04T21:07:32.148" v="100" actId="26606"/>
          <ac:graphicFrameMkLst>
            <pc:docMk/>
            <pc:sldMk cId="0" sldId="272"/>
            <ac:graphicFrameMk id="274" creationId="{3F2B2EB0-B66D-C016-FDFF-8BC02653AF26}"/>
          </ac:graphicFrameMkLst>
        </pc:graphicFrameChg>
        <pc:graphicFrameChg chg="add mod">
          <ac:chgData name="Amy D’Andrea" userId="01ca11bf700a6575" providerId="LiveId" clId="{6B1C2CF6-FC64-4BE3-8B3D-5B5AB379A666}" dt="2025-09-04T21:27:48.829" v="201" actId="14100"/>
          <ac:graphicFrameMkLst>
            <pc:docMk/>
            <pc:sldMk cId="0" sldId="272"/>
            <ac:graphicFrameMk id="276" creationId="{2A4C15B4-9A85-C355-FC95-1911EA4DD700}"/>
          </ac:graphicFrameMkLst>
        </pc:graphicFrameChg>
      </pc:sldChg>
      <pc:sldChg chg="del">
        <pc:chgData name="Amy D’Andrea" userId="01ca11bf700a6575" providerId="LiveId" clId="{6B1C2CF6-FC64-4BE3-8B3D-5B5AB379A666}" dt="2025-09-04T21:00:03.902" v="92" actId="47"/>
        <pc:sldMkLst>
          <pc:docMk/>
          <pc:sldMk cId="0" sldId="399"/>
        </pc:sldMkLst>
      </pc:sldChg>
      <pc:sldChg chg="modSp">
        <pc:chgData name="Amy D’Andrea" userId="01ca11bf700a6575" providerId="LiveId" clId="{6B1C2CF6-FC64-4BE3-8B3D-5B5AB379A666}" dt="2025-09-04T00:16:49.554" v="28" actId="14826"/>
        <pc:sldMkLst>
          <pc:docMk/>
          <pc:sldMk cId="0" sldId="401"/>
        </pc:sldMkLst>
        <pc:picChg chg="mod">
          <ac:chgData name="Amy D’Andrea" userId="01ca11bf700a6575" providerId="LiveId" clId="{6B1C2CF6-FC64-4BE3-8B3D-5B5AB379A666}" dt="2025-09-04T00:16:49.554" v="28" actId="14826"/>
          <ac:picMkLst>
            <pc:docMk/>
            <pc:sldMk cId="0" sldId="401"/>
            <ac:picMk id="3" creationId="{B41443CD-BDC0-82FA-FA42-5591AB29884E}"/>
          </ac:picMkLst>
        </pc:picChg>
      </pc:sldChg>
      <pc:sldChg chg="del">
        <pc:chgData name="Amy D’Andrea" userId="01ca11bf700a6575" providerId="LiveId" clId="{6B1C2CF6-FC64-4BE3-8B3D-5B5AB379A666}" dt="2025-09-04T21:00:07.880" v="93" actId="47"/>
        <pc:sldMkLst>
          <pc:docMk/>
          <pc:sldMk cId="2376776933" sldId="421"/>
        </pc:sldMkLst>
      </pc:sldChg>
      <pc:sldChg chg="del">
        <pc:chgData name="Amy D’Andrea" userId="01ca11bf700a6575" providerId="LiveId" clId="{6B1C2CF6-FC64-4BE3-8B3D-5B5AB379A666}" dt="2025-09-04T21:22:54.310" v="102" actId="47"/>
        <pc:sldMkLst>
          <pc:docMk/>
          <pc:sldMk cId="132296562" sldId="422"/>
        </pc:sldMkLst>
      </pc:sldChg>
      <pc:sldChg chg="addSp delSp modSp mod">
        <pc:chgData name="Amy D’Andrea" userId="01ca11bf700a6575" providerId="LiveId" clId="{6B1C2CF6-FC64-4BE3-8B3D-5B5AB379A666}" dt="2025-09-04T00:24:23.272" v="33" actId="1076"/>
        <pc:sldMkLst>
          <pc:docMk/>
          <pc:sldMk cId="0" sldId="424"/>
        </pc:sldMkLst>
        <pc:spChg chg="mod">
          <ac:chgData name="Amy D’Andrea" userId="01ca11bf700a6575" providerId="LiveId" clId="{6B1C2CF6-FC64-4BE3-8B3D-5B5AB379A666}" dt="2025-09-04T00:13:53.694" v="27" actId="207"/>
          <ac:spMkLst>
            <pc:docMk/>
            <pc:sldMk cId="0" sldId="424"/>
            <ac:spMk id="102" creationId="{00000000-0000-0000-0000-000000000000}"/>
          </ac:spMkLst>
        </pc:spChg>
        <pc:spChg chg="mod">
          <ac:chgData name="Amy D’Andrea" userId="01ca11bf700a6575" providerId="LiveId" clId="{6B1C2CF6-FC64-4BE3-8B3D-5B5AB379A666}" dt="2025-09-04T00:13:43.222" v="26" actId="20577"/>
          <ac:spMkLst>
            <pc:docMk/>
            <pc:sldMk cId="0" sldId="424"/>
            <ac:spMk id="103" creationId="{00000000-0000-0000-0000-000000000000}"/>
          </ac:spMkLst>
        </pc:spChg>
        <pc:picChg chg="add mod">
          <ac:chgData name="Amy D’Andrea" userId="01ca11bf700a6575" providerId="LiveId" clId="{6B1C2CF6-FC64-4BE3-8B3D-5B5AB379A666}" dt="2025-09-04T00:24:23.272" v="33" actId="1076"/>
          <ac:picMkLst>
            <pc:docMk/>
            <pc:sldMk cId="0" sldId="424"/>
            <ac:picMk id="2" creationId="{3AB9E88F-14BF-AE4A-1F2A-920489360B2D}"/>
          </ac:picMkLst>
        </pc:picChg>
        <pc:picChg chg="del">
          <ac:chgData name="Amy D’Andrea" userId="01ca11bf700a6575" providerId="LiveId" clId="{6B1C2CF6-FC64-4BE3-8B3D-5B5AB379A666}" dt="2025-09-04T00:24:12.947" v="29" actId="478"/>
          <ac:picMkLst>
            <pc:docMk/>
            <pc:sldMk cId="0" sldId="424"/>
            <ac:picMk id="104" creationId="{00000000-0000-0000-0000-000000000000}"/>
          </ac:picMkLst>
        </pc:picChg>
      </pc:sldChg>
      <pc:sldChg chg="del">
        <pc:chgData name="Amy D’Andrea" userId="01ca11bf700a6575" providerId="LiveId" clId="{6B1C2CF6-FC64-4BE3-8B3D-5B5AB379A666}" dt="2025-09-04T20:59:32.199" v="91" actId="2696"/>
        <pc:sldMkLst>
          <pc:docMk/>
          <pc:sldMk cId="3998974974" sldId="425"/>
        </pc:sldMkLst>
      </pc:sldChg>
      <pc:sldChg chg="del">
        <pc:chgData name="Amy D’Andrea" userId="01ca11bf700a6575" providerId="LiveId" clId="{6B1C2CF6-FC64-4BE3-8B3D-5B5AB379A666}" dt="2025-09-04T21:22:59.910" v="103" actId="47"/>
        <pc:sldMkLst>
          <pc:docMk/>
          <pc:sldMk cId="3511830883" sldId="427"/>
        </pc:sldMkLst>
      </pc:sldChg>
      <pc:sldChg chg="addSp delSp modSp new mod setBg">
        <pc:chgData name="Amy D’Andrea" userId="01ca11bf700a6575" providerId="LiveId" clId="{6B1C2CF6-FC64-4BE3-8B3D-5B5AB379A666}" dt="2025-09-04T21:27:15.793" v="198" actId="1076"/>
        <pc:sldMkLst>
          <pc:docMk/>
          <pc:sldMk cId="235142181" sldId="428"/>
        </pc:sldMkLst>
        <pc:spChg chg="mod ord">
          <ac:chgData name="Amy D’Andrea" userId="01ca11bf700a6575" providerId="LiveId" clId="{6B1C2CF6-FC64-4BE3-8B3D-5B5AB379A666}" dt="2025-09-04T21:27:15.793" v="198" actId="1076"/>
          <ac:spMkLst>
            <pc:docMk/>
            <pc:sldMk cId="235142181" sldId="428"/>
            <ac:spMk id="2" creationId="{A12FBF05-B16E-8623-A1B1-B0D327D68B43}"/>
          </ac:spMkLst>
        </pc:spChg>
        <pc:spChg chg="add del mod">
          <ac:chgData name="Amy D’Andrea" userId="01ca11bf700a6575" providerId="LiveId" clId="{6B1C2CF6-FC64-4BE3-8B3D-5B5AB379A666}" dt="2025-09-04T20:57:12.305" v="84" actId="26606"/>
          <ac:spMkLst>
            <pc:docMk/>
            <pc:sldMk cId="235142181" sldId="428"/>
            <ac:spMk id="3" creationId="{9A62FF91-3B8F-E414-8069-C9A4252EAD7A}"/>
          </ac:spMkLst>
        </pc:spChg>
        <pc:spChg chg="add del">
          <ac:chgData name="Amy D’Andrea" userId="01ca11bf700a6575" providerId="LiveId" clId="{6B1C2CF6-FC64-4BE3-8B3D-5B5AB379A666}" dt="2025-09-04T21:23:59.411" v="106" actId="26606"/>
          <ac:spMkLst>
            <pc:docMk/>
            <pc:sldMk cId="235142181" sldId="428"/>
            <ac:spMk id="8" creationId="{907EF6B7-1338-4443-8C46-6A318D952DFD}"/>
          </ac:spMkLst>
        </pc:spChg>
        <pc:spChg chg="add del">
          <ac:chgData name="Amy D’Andrea" userId="01ca11bf700a6575" providerId="LiveId" clId="{6B1C2CF6-FC64-4BE3-8B3D-5B5AB379A666}" dt="2025-09-04T20:57:12.283" v="83" actId="26606"/>
          <ac:spMkLst>
            <pc:docMk/>
            <pc:sldMk cId="235142181" sldId="428"/>
            <ac:spMk id="10" creationId="{B50AB553-2A96-4A92-96F2-93548E096954}"/>
          </ac:spMkLst>
        </pc:spChg>
        <pc:spChg chg="add del">
          <ac:chgData name="Amy D’Andrea" userId="01ca11bf700a6575" providerId="LiveId" clId="{6B1C2CF6-FC64-4BE3-8B3D-5B5AB379A666}" dt="2025-09-04T21:23:59.411" v="106" actId="26606"/>
          <ac:spMkLst>
            <pc:docMk/>
            <pc:sldMk cId="235142181" sldId="428"/>
            <ac:spMk id="12" creationId="{081E4A58-353D-44AE-B2FC-2A74E2E400F7}"/>
          </ac:spMkLst>
        </pc:spChg>
        <pc:spChg chg="add del">
          <ac:chgData name="Amy D’Andrea" userId="01ca11bf700a6575" providerId="LiveId" clId="{6B1C2CF6-FC64-4BE3-8B3D-5B5AB379A666}" dt="2025-09-04T21:23:59.411" v="106" actId="26606"/>
          <ac:spMkLst>
            <pc:docMk/>
            <pc:sldMk cId="235142181" sldId="428"/>
            <ac:spMk id="13" creationId="{DAAE4CDD-124C-4DCF-9584-B6033B545DD5}"/>
          </ac:spMkLst>
        </pc:spChg>
        <pc:spChg chg="add mod">
          <ac:chgData name="Amy D’Andrea" userId="01ca11bf700a6575" providerId="LiveId" clId="{6B1C2CF6-FC64-4BE3-8B3D-5B5AB379A666}" dt="2025-09-04T21:27:11.349" v="197" actId="1076"/>
          <ac:spMkLst>
            <pc:docMk/>
            <pc:sldMk cId="235142181" sldId="428"/>
            <ac:spMk id="14" creationId="{9A62FF91-3B8F-E414-8069-C9A4252EAD7A}"/>
          </ac:spMkLst>
        </pc:spChg>
        <pc:spChg chg="add del">
          <ac:chgData name="Amy D’Andrea" userId="01ca11bf700a6575" providerId="LiveId" clId="{6B1C2CF6-FC64-4BE3-8B3D-5B5AB379A666}" dt="2025-09-04T21:25:20.954" v="112" actId="26606"/>
          <ac:spMkLst>
            <pc:docMk/>
            <pc:sldMk cId="235142181" sldId="428"/>
            <ac:spMk id="20" creationId="{79BB35BC-D5C2-4C8B-A22A-A71E6191913B}"/>
          </ac:spMkLst>
        </pc:spChg>
        <pc:spChg chg="add del">
          <ac:chgData name="Amy D’Andrea" userId="01ca11bf700a6575" providerId="LiveId" clId="{6B1C2CF6-FC64-4BE3-8B3D-5B5AB379A666}" dt="2025-09-04T21:25:20.850" v="111" actId="26606"/>
          <ac:spMkLst>
            <pc:docMk/>
            <pc:sldMk cId="235142181" sldId="428"/>
            <ac:spMk id="25" creationId="{362810D9-2C5A-477D-949C-C191895477F3}"/>
          </ac:spMkLst>
        </pc:spChg>
        <pc:spChg chg="add del">
          <ac:chgData name="Amy D’Andrea" userId="01ca11bf700a6575" providerId="LiveId" clId="{6B1C2CF6-FC64-4BE3-8B3D-5B5AB379A666}" dt="2025-09-04T21:25:20.850" v="111" actId="26606"/>
          <ac:spMkLst>
            <pc:docMk/>
            <pc:sldMk cId="235142181" sldId="428"/>
            <ac:spMk id="27" creationId="{081E4A58-353D-44AE-B2FC-2A74E2E400F7}"/>
          </ac:spMkLst>
        </pc:spChg>
        <pc:spChg chg="add del">
          <ac:chgData name="Amy D’Andrea" userId="01ca11bf700a6575" providerId="LiveId" clId="{6B1C2CF6-FC64-4BE3-8B3D-5B5AB379A666}" dt="2025-09-04T21:26:41.781" v="190" actId="26606"/>
          <ac:spMkLst>
            <pc:docMk/>
            <pc:sldMk cId="235142181" sldId="428"/>
            <ac:spMk id="29" creationId="{56688E73-49B9-4052-A836-D248C825D70D}"/>
          </ac:spMkLst>
        </pc:spChg>
        <pc:spChg chg="add del">
          <ac:chgData name="Amy D’Andrea" userId="01ca11bf700a6575" providerId="LiveId" clId="{6B1C2CF6-FC64-4BE3-8B3D-5B5AB379A666}" dt="2025-09-04T21:26:41.781" v="190" actId="26606"/>
          <ac:spMkLst>
            <pc:docMk/>
            <pc:sldMk cId="235142181" sldId="428"/>
            <ac:spMk id="30" creationId="{5B6AEE0C-07FE-4154-BC7C-2F20530BC556}"/>
          </ac:spMkLst>
        </pc:spChg>
        <pc:spChg chg="add">
          <ac:chgData name="Amy D’Andrea" userId="01ca11bf700a6575" providerId="LiveId" clId="{6B1C2CF6-FC64-4BE3-8B3D-5B5AB379A666}" dt="2025-09-04T21:26:41.781" v="190" actId="26606"/>
          <ac:spMkLst>
            <pc:docMk/>
            <pc:sldMk cId="235142181" sldId="428"/>
            <ac:spMk id="35" creationId="{04812C46-200A-4DEB-A05E-3ED6C68C2387}"/>
          </ac:spMkLst>
        </pc:spChg>
        <pc:spChg chg="add">
          <ac:chgData name="Amy D’Andrea" userId="01ca11bf700a6575" providerId="LiveId" clId="{6B1C2CF6-FC64-4BE3-8B3D-5B5AB379A666}" dt="2025-09-04T21:26:41.781" v="190" actId="26606"/>
          <ac:spMkLst>
            <pc:docMk/>
            <pc:sldMk cId="235142181" sldId="428"/>
            <ac:spMk id="37" creationId="{D1EA859B-E555-4109-94F3-6700E046E008}"/>
          </ac:spMkLst>
        </pc:spChg>
        <pc:graphicFrameChg chg="add del">
          <ac:chgData name="Amy D’Andrea" userId="01ca11bf700a6575" providerId="LiveId" clId="{6B1C2CF6-FC64-4BE3-8B3D-5B5AB379A666}" dt="2025-09-04T20:57:12.283" v="83" actId="26606"/>
          <ac:graphicFrameMkLst>
            <pc:docMk/>
            <pc:sldMk cId="235142181" sldId="428"/>
            <ac:graphicFrameMk id="5" creationId="{02529D8D-4AF3-292D-BC14-188F52B15BC2}"/>
          </ac:graphicFrameMkLst>
        </pc:graphicFrameChg>
        <pc:picChg chg="add">
          <ac:chgData name="Amy D’Andrea" userId="01ca11bf700a6575" providerId="LiveId" clId="{6B1C2CF6-FC64-4BE3-8B3D-5B5AB379A666}" dt="2025-09-04T20:58:38.824" v="86"/>
          <ac:picMkLst>
            <pc:docMk/>
            <pc:sldMk cId="235142181" sldId="428"/>
            <ac:picMk id="4" creationId="{8C5706BE-54C2-AEA3-9C05-38B9AA11D0CD}"/>
          </ac:picMkLst>
        </pc:picChg>
        <pc:picChg chg="add del">
          <ac:chgData name="Amy D’Andrea" userId="01ca11bf700a6575" providerId="LiveId" clId="{6B1C2CF6-FC64-4BE3-8B3D-5B5AB379A666}" dt="2025-09-04T20:57:12.283" v="83" actId="26606"/>
          <ac:picMkLst>
            <pc:docMk/>
            <pc:sldMk cId="235142181" sldId="428"/>
            <ac:picMk id="6" creationId="{72723A30-7B65-518E-FD01-35204260ACBE}"/>
          </ac:picMkLst>
        </pc:picChg>
        <pc:picChg chg="add del mod">
          <ac:chgData name="Amy D’Andrea" userId="01ca11bf700a6575" providerId="LiveId" clId="{6B1C2CF6-FC64-4BE3-8B3D-5B5AB379A666}" dt="2025-09-04T21:26:41.781" v="190" actId="26606"/>
          <ac:picMkLst>
            <pc:docMk/>
            <pc:sldMk cId="235142181" sldId="428"/>
            <ac:picMk id="16" creationId="{52CD946C-52F9-B98F-27E2-CEB0EC6EE039}"/>
          </ac:picMkLst>
        </pc:picChg>
      </pc:sldChg>
      <pc:sldChg chg="modSp add mod">
        <pc:chgData name="Amy D’Andrea" userId="01ca11bf700a6575" providerId="LiveId" clId="{6B1C2CF6-FC64-4BE3-8B3D-5B5AB379A666}" dt="2025-09-04T21:00:24.343" v="95" actId="27636"/>
        <pc:sldMkLst>
          <pc:docMk/>
          <pc:sldMk cId="0" sldId="429"/>
        </pc:sldMkLst>
        <pc:spChg chg="mod">
          <ac:chgData name="Amy D’Andrea" userId="01ca11bf700a6575" providerId="LiveId" clId="{6B1C2CF6-FC64-4BE3-8B3D-5B5AB379A666}" dt="2025-09-04T21:00:24.343" v="95" actId="27636"/>
          <ac:spMkLst>
            <pc:docMk/>
            <pc:sldMk cId="0" sldId="429"/>
            <ac:spMk id="286" creationId="{00000000-0000-0000-0000-000000000000}"/>
          </ac:spMkLst>
        </pc:spChg>
      </pc:sldChg>
      <pc:sldChg chg="new del">
        <pc:chgData name="Amy D’Andrea" userId="01ca11bf700a6575" providerId="LiveId" clId="{6B1C2CF6-FC64-4BE3-8B3D-5B5AB379A666}" dt="2025-09-04T20:58:49.588" v="90" actId="2696"/>
        <pc:sldMkLst>
          <pc:docMk/>
          <pc:sldMk cId="839806943" sldId="429"/>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_rels/data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7.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_rels/data8.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_rels/drawing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7.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_rels/drawing8.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3C4379-E28E-4D63-A0DD-CC30CE4574B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BCE42CF-EFEE-4AC8-B463-3F392EB9700B}">
      <dgm:prSet/>
      <dgm:spPr/>
      <dgm:t>
        <a:bodyPr/>
        <a:lstStyle/>
        <a:p>
          <a:pPr>
            <a:lnSpc>
              <a:spcPct val="100000"/>
            </a:lnSpc>
          </a:pPr>
          <a:r>
            <a:rPr lang="en-US" dirty="0"/>
            <a:t>This class in no way is a replacement for veterinary care</a:t>
          </a:r>
        </a:p>
      </dgm:t>
    </dgm:pt>
    <dgm:pt modelId="{57837F77-6152-4B73-8571-5A92FC98DCA9}" type="parTrans" cxnId="{1998E9F1-3B31-456A-8FCA-FC93D00DE3C6}">
      <dgm:prSet/>
      <dgm:spPr/>
      <dgm:t>
        <a:bodyPr/>
        <a:lstStyle/>
        <a:p>
          <a:endParaRPr lang="en-US"/>
        </a:p>
      </dgm:t>
    </dgm:pt>
    <dgm:pt modelId="{A5B4F21C-4216-4A26-8989-ACEEE31378F0}" type="sibTrans" cxnId="{1998E9F1-3B31-456A-8FCA-FC93D00DE3C6}">
      <dgm:prSet/>
      <dgm:spPr/>
      <dgm:t>
        <a:bodyPr/>
        <a:lstStyle/>
        <a:p>
          <a:endParaRPr lang="en-US"/>
        </a:p>
      </dgm:t>
    </dgm:pt>
    <dgm:pt modelId="{DBD511B4-7DB0-467A-B16C-BC46F4754F8C}">
      <dgm:prSet/>
      <dgm:spPr/>
      <dgm:t>
        <a:bodyPr/>
        <a:lstStyle/>
        <a:p>
          <a:pPr>
            <a:lnSpc>
              <a:spcPct val="100000"/>
            </a:lnSpc>
          </a:pPr>
          <a:r>
            <a:rPr lang="en-US" dirty="0"/>
            <a:t>For liability reasons our company does not provide advice on any over the counter medications or prescriptions for pets</a:t>
          </a:r>
        </a:p>
      </dgm:t>
    </dgm:pt>
    <dgm:pt modelId="{9B0788EB-EEA0-4BA4-96AC-1B2DA93D61D6}" type="parTrans" cxnId="{1E860269-6958-44ED-AF9F-673DB069A150}">
      <dgm:prSet/>
      <dgm:spPr/>
      <dgm:t>
        <a:bodyPr/>
        <a:lstStyle/>
        <a:p>
          <a:endParaRPr lang="en-US"/>
        </a:p>
      </dgm:t>
    </dgm:pt>
    <dgm:pt modelId="{2639903A-311F-4F7F-A90C-356144A8282C}" type="sibTrans" cxnId="{1E860269-6958-44ED-AF9F-673DB069A150}">
      <dgm:prSet/>
      <dgm:spPr/>
      <dgm:t>
        <a:bodyPr/>
        <a:lstStyle/>
        <a:p>
          <a:endParaRPr lang="en-US"/>
        </a:p>
      </dgm:t>
    </dgm:pt>
    <dgm:pt modelId="{6B021007-E2CE-41D5-8183-4532BDA0F26D}">
      <dgm:prSet/>
      <dgm:spPr/>
      <dgm:t>
        <a:bodyPr/>
        <a:lstStyle/>
        <a:p>
          <a:pPr>
            <a:lnSpc>
              <a:spcPct val="100000"/>
            </a:lnSpc>
          </a:pPr>
          <a:r>
            <a:rPr lang="en-US" dirty="0"/>
            <a:t>Even though providing CPR and emergency first aid to a pet can save its life, we cannot guarantee its success in all instances</a:t>
          </a:r>
        </a:p>
      </dgm:t>
    </dgm:pt>
    <dgm:pt modelId="{0050FBE1-AA99-44DA-B4EB-1D16C35A83C5}" type="parTrans" cxnId="{FDA4B7D7-8E2A-42B5-A0CE-8B3F01997EBC}">
      <dgm:prSet/>
      <dgm:spPr/>
      <dgm:t>
        <a:bodyPr/>
        <a:lstStyle/>
        <a:p>
          <a:endParaRPr lang="en-US"/>
        </a:p>
      </dgm:t>
    </dgm:pt>
    <dgm:pt modelId="{4AD9F7D0-6AB1-4625-83B7-548076B21C18}" type="sibTrans" cxnId="{FDA4B7D7-8E2A-42B5-A0CE-8B3F01997EBC}">
      <dgm:prSet/>
      <dgm:spPr/>
      <dgm:t>
        <a:bodyPr/>
        <a:lstStyle/>
        <a:p>
          <a:endParaRPr lang="en-US"/>
        </a:p>
      </dgm:t>
    </dgm:pt>
    <dgm:pt modelId="{2DBC1505-7F93-469B-9336-C97258B8637B}">
      <dgm:prSet/>
      <dgm:spPr/>
      <dgm:t>
        <a:bodyPr/>
        <a:lstStyle/>
        <a:p>
          <a:pPr>
            <a:lnSpc>
              <a:spcPct val="100000"/>
            </a:lnSpc>
          </a:pPr>
          <a:r>
            <a:rPr lang="en-US" dirty="0"/>
            <a:t>Certification is valid for 2 years</a:t>
          </a:r>
        </a:p>
      </dgm:t>
    </dgm:pt>
    <dgm:pt modelId="{B79FA03B-EE89-4DE6-9211-39562C975E1A}" type="parTrans" cxnId="{93F27C1E-F873-4C30-8CA0-D03CB72E7F42}">
      <dgm:prSet/>
      <dgm:spPr/>
      <dgm:t>
        <a:bodyPr/>
        <a:lstStyle/>
        <a:p>
          <a:endParaRPr lang="en-US"/>
        </a:p>
      </dgm:t>
    </dgm:pt>
    <dgm:pt modelId="{61BBE24C-C3E1-4360-9C0F-2CEFF4039D6F}" type="sibTrans" cxnId="{93F27C1E-F873-4C30-8CA0-D03CB72E7F42}">
      <dgm:prSet/>
      <dgm:spPr/>
      <dgm:t>
        <a:bodyPr/>
        <a:lstStyle/>
        <a:p>
          <a:endParaRPr lang="en-US"/>
        </a:p>
      </dgm:t>
    </dgm:pt>
    <dgm:pt modelId="{D6187F3E-60D0-411E-B54A-CF59D6B648F1}">
      <dgm:prSet/>
      <dgm:spPr/>
      <dgm:t>
        <a:bodyPr/>
        <a:lstStyle/>
        <a:p>
          <a:pPr>
            <a:lnSpc>
              <a:spcPct val="100000"/>
            </a:lnSpc>
          </a:pPr>
          <a:endParaRPr lang="en-US" dirty="0"/>
        </a:p>
      </dgm:t>
    </dgm:pt>
    <dgm:pt modelId="{55E19DB9-3B2A-4C8C-B37B-811B33FA19AC}" type="parTrans" cxnId="{01BE3A32-BD3A-45BC-9875-8643A972C68C}">
      <dgm:prSet/>
      <dgm:spPr/>
      <dgm:t>
        <a:bodyPr/>
        <a:lstStyle/>
        <a:p>
          <a:endParaRPr lang="en-US"/>
        </a:p>
      </dgm:t>
    </dgm:pt>
    <dgm:pt modelId="{25A3CA5F-F758-4A6C-BA9F-2D0A136E34A2}" type="sibTrans" cxnId="{01BE3A32-BD3A-45BC-9875-8643A972C68C}">
      <dgm:prSet/>
      <dgm:spPr/>
      <dgm:t>
        <a:bodyPr/>
        <a:lstStyle/>
        <a:p>
          <a:endParaRPr lang="en-US"/>
        </a:p>
      </dgm:t>
    </dgm:pt>
    <dgm:pt modelId="{E77A5908-834E-4446-A6A7-AF7823B77F54}" type="pres">
      <dgm:prSet presAssocID="{D63C4379-E28E-4D63-A0DD-CC30CE4574B5}" presName="root" presStyleCnt="0">
        <dgm:presLayoutVars>
          <dgm:dir/>
          <dgm:resizeHandles val="exact"/>
        </dgm:presLayoutVars>
      </dgm:prSet>
      <dgm:spPr/>
    </dgm:pt>
    <dgm:pt modelId="{34F305B4-0EAB-47AD-8924-A46171E5C2A0}" type="pres">
      <dgm:prSet presAssocID="{5BCE42CF-EFEE-4AC8-B463-3F392EB9700B}" presName="compNode" presStyleCnt="0"/>
      <dgm:spPr/>
    </dgm:pt>
    <dgm:pt modelId="{E8F6C6BD-FF56-41A7-A482-CED79922D78B}" type="pres">
      <dgm:prSet presAssocID="{5BCE42CF-EFEE-4AC8-B463-3F392EB9700B}" presName="bgRect" presStyleLbl="bgShp" presStyleIdx="0" presStyleCnt="5" custLinFactNeighborX="561" custLinFactNeighborY="-45452"/>
      <dgm:spPr/>
    </dgm:pt>
    <dgm:pt modelId="{B0BE19C8-58FA-4578-B9DF-665DB9507EC1}" type="pres">
      <dgm:prSet presAssocID="{5BCE42CF-EFEE-4AC8-B463-3F392EB9700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at"/>
        </a:ext>
      </dgm:extLst>
    </dgm:pt>
    <dgm:pt modelId="{7FC289C0-9AC7-4FE3-B121-FE7647322342}" type="pres">
      <dgm:prSet presAssocID="{5BCE42CF-EFEE-4AC8-B463-3F392EB9700B}" presName="spaceRect" presStyleCnt="0"/>
      <dgm:spPr/>
    </dgm:pt>
    <dgm:pt modelId="{688C2C9B-4FED-4129-9AA9-63919955E51E}" type="pres">
      <dgm:prSet presAssocID="{5BCE42CF-EFEE-4AC8-B463-3F392EB9700B}" presName="parTx" presStyleLbl="revTx" presStyleIdx="0" presStyleCnt="5">
        <dgm:presLayoutVars>
          <dgm:chMax val="0"/>
          <dgm:chPref val="0"/>
        </dgm:presLayoutVars>
      </dgm:prSet>
      <dgm:spPr/>
    </dgm:pt>
    <dgm:pt modelId="{B28FCE03-DE0B-42FC-BE05-9A52AC15BCD5}" type="pres">
      <dgm:prSet presAssocID="{A5B4F21C-4216-4A26-8989-ACEEE31378F0}" presName="sibTrans" presStyleCnt="0"/>
      <dgm:spPr/>
    </dgm:pt>
    <dgm:pt modelId="{596D1CAF-FD46-4FD6-8D11-7C9427A50BF5}" type="pres">
      <dgm:prSet presAssocID="{DBD511B4-7DB0-467A-B16C-BC46F4754F8C}" presName="compNode" presStyleCnt="0"/>
      <dgm:spPr/>
    </dgm:pt>
    <dgm:pt modelId="{F14C7282-3AB4-4680-833E-4DD0AF540DAC}" type="pres">
      <dgm:prSet presAssocID="{DBD511B4-7DB0-467A-B16C-BC46F4754F8C}" presName="bgRect" presStyleLbl="bgShp" presStyleIdx="1" presStyleCnt="5"/>
      <dgm:spPr/>
    </dgm:pt>
    <dgm:pt modelId="{24056F7F-9119-4A8E-A056-E1F5858EE25D}" type="pres">
      <dgm:prSet presAssocID="{DBD511B4-7DB0-467A-B16C-BC46F4754F8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dicine"/>
        </a:ext>
      </dgm:extLst>
    </dgm:pt>
    <dgm:pt modelId="{6EBD338B-AD31-4790-9081-62F20D65B59F}" type="pres">
      <dgm:prSet presAssocID="{DBD511B4-7DB0-467A-B16C-BC46F4754F8C}" presName="spaceRect" presStyleCnt="0"/>
      <dgm:spPr/>
    </dgm:pt>
    <dgm:pt modelId="{EC35DEDC-4C99-4A57-92D6-6D8E27257B3F}" type="pres">
      <dgm:prSet presAssocID="{DBD511B4-7DB0-467A-B16C-BC46F4754F8C}" presName="parTx" presStyleLbl="revTx" presStyleIdx="1" presStyleCnt="5">
        <dgm:presLayoutVars>
          <dgm:chMax val="0"/>
          <dgm:chPref val="0"/>
        </dgm:presLayoutVars>
      </dgm:prSet>
      <dgm:spPr/>
    </dgm:pt>
    <dgm:pt modelId="{A21AFEC0-5503-4A2E-BC05-42EF70A00A4F}" type="pres">
      <dgm:prSet presAssocID="{2639903A-311F-4F7F-A90C-356144A8282C}" presName="sibTrans" presStyleCnt="0"/>
      <dgm:spPr/>
    </dgm:pt>
    <dgm:pt modelId="{ACDC72E3-6C61-492B-8147-57F8F9BF7251}" type="pres">
      <dgm:prSet presAssocID="{6B021007-E2CE-41D5-8183-4532BDA0F26D}" presName="compNode" presStyleCnt="0"/>
      <dgm:spPr/>
    </dgm:pt>
    <dgm:pt modelId="{3836DA06-14DF-4C69-AF24-28C3A7809977}" type="pres">
      <dgm:prSet presAssocID="{6B021007-E2CE-41D5-8183-4532BDA0F26D}" presName="bgRect" presStyleLbl="bgShp" presStyleIdx="2" presStyleCnt="5"/>
      <dgm:spPr/>
    </dgm:pt>
    <dgm:pt modelId="{987D00FE-9771-4AD4-A42A-F0F0F6A89F3C}" type="pres">
      <dgm:prSet presAssocID="{6B021007-E2CE-41D5-8183-4532BDA0F26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dical"/>
        </a:ext>
      </dgm:extLst>
    </dgm:pt>
    <dgm:pt modelId="{2840099A-DA33-42B4-B85B-2DDC06B98F0A}" type="pres">
      <dgm:prSet presAssocID="{6B021007-E2CE-41D5-8183-4532BDA0F26D}" presName="spaceRect" presStyleCnt="0"/>
      <dgm:spPr/>
    </dgm:pt>
    <dgm:pt modelId="{0B01A579-7738-446F-886E-0D3A233641A5}" type="pres">
      <dgm:prSet presAssocID="{6B021007-E2CE-41D5-8183-4532BDA0F26D}" presName="parTx" presStyleLbl="revTx" presStyleIdx="2" presStyleCnt="5">
        <dgm:presLayoutVars>
          <dgm:chMax val="0"/>
          <dgm:chPref val="0"/>
        </dgm:presLayoutVars>
      </dgm:prSet>
      <dgm:spPr/>
    </dgm:pt>
    <dgm:pt modelId="{DB2C0891-10D1-45D0-A312-4DE3AE6B92EB}" type="pres">
      <dgm:prSet presAssocID="{4AD9F7D0-6AB1-4625-83B7-548076B21C18}" presName="sibTrans" presStyleCnt="0"/>
      <dgm:spPr/>
    </dgm:pt>
    <dgm:pt modelId="{58D9E325-1C2D-4AB1-B8F0-0C35B80F0687}" type="pres">
      <dgm:prSet presAssocID="{2DBC1505-7F93-469B-9336-C97258B8637B}" presName="compNode" presStyleCnt="0"/>
      <dgm:spPr/>
    </dgm:pt>
    <dgm:pt modelId="{E4825E51-2EE7-4A46-86EA-84432EE02CCC}" type="pres">
      <dgm:prSet presAssocID="{2DBC1505-7F93-469B-9336-C97258B8637B}" presName="bgRect" presStyleLbl="bgShp" presStyleIdx="3" presStyleCnt="5"/>
      <dgm:spPr/>
    </dgm:pt>
    <dgm:pt modelId="{2CBFBB05-7D8E-4857-B9F5-A6B4C1502BDC}" type="pres">
      <dgm:prSet presAssocID="{2DBC1505-7F93-469B-9336-C97258B8637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Ribbon"/>
        </a:ext>
      </dgm:extLst>
    </dgm:pt>
    <dgm:pt modelId="{DD9601A0-0C41-438F-A13C-9D4FB0FCD35C}" type="pres">
      <dgm:prSet presAssocID="{2DBC1505-7F93-469B-9336-C97258B8637B}" presName="spaceRect" presStyleCnt="0"/>
      <dgm:spPr/>
    </dgm:pt>
    <dgm:pt modelId="{723D02E3-FBCD-4424-9600-C6A1FB8267C0}" type="pres">
      <dgm:prSet presAssocID="{2DBC1505-7F93-469B-9336-C97258B8637B}" presName="parTx" presStyleLbl="revTx" presStyleIdx="3" presStyleCnt="5">
        <dgm:presLayoutVars>
          <dgm:chMax val="0"/>
          <dgm:chPref val="0"/>
        </dgm:presLayoutVars>
      </dgm:prSet>
      <dgm:spPr/>
    </dgm:pt>
    <dgm:pt modelId="{B753A3CF-8E46-435D-AD61-2EAAFC1AF245}" type="pres">
      <dgm:prSet presAssocID="{61BBE24C-C3E1-4360-9C0F-2CEFF4039D6F}" presName="sibTrans" presStyleCnt="0"/>
      <dgm:spPr/>
    </dgm:pt>
    <dgm:pt modelId="{95825403-DAFF-4244-827C-02044E875733}" type="pres">
      <dgm:prSet presAssocID="{D6187F3E-60D0-411E-B54A-CF59D6B648F1}" presName="compNode" presStyleCnt="0"/>
      <dgm:spPr/>
    </dgm:pt>
    <dgm:pt modelId="{8D59B463-E79D-437A-AA08-3E53DE7E9E26}" type="pres">
      <dgm:prSet presAssocID="{D6187F3E-60D0-411E-B54A-CF59D6B648F1}" presName="bgRect" presStyleLbl="bgShp" presStyleIdx="4" presStyleCnt="5"/>
      <dgm:spPr/>
    </dgm:pt>
    <dgm:pt modelId="{D53E300D-DED0-49B5-9515-AFFACADFA1B6}" type="pres">
      <dgm:prSet presAssocID="{D6187F3E-60D0-411E-B54A-CF59D6B648F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Closed book with solid fill"/>
        </a:ext>
      </dgm:extLst>
    </dgm:pt>
    <dgm:pt modelId="{C8E6617B-7FB4-4965-A558-EA58660C369A}" type="pres">
      <dgm:prSet presAssocID="{D6187F3E-60D0-411E-B54A-CF59D6B648F1}" presName="spaceRect" presStyleCnt="0"/>
      <dgm:spPr/>
    </dgm:pt>
    <dgm:pt modelId="{DFBB3717-0947-4B02-870A-A1A4CA0B0247}" type="pres">
      <dgm:prSet presAssocID="{D6187F3E-60D0-411E-B54A-CF59D6B648F1}" presName="parTx" presStyleLbl="revTx" presStyleIdx="4" presStyleCnt="5">
        <dgm:presLayoutVars>
          <dgm:chMax val="0"/>
          <dgm:chPref val="0"/>
        </dgm:presLayoutVars>
      </dgm:prSet>
      <dgm:spPr/>
    </dgm:pt>
  </dgm:ptLst>
  <dgm:cxnLst>
    <dgm:cxn modelId="{CC4D6200-3752-4913-BCB2-1FAD4911B279}" type="presOf" srcId="{D63C4379-E28E-4D63-A0DD-CC30CE4574B5}" destId="{E77A5908-834E-4446-A6A7-AF7823B77F54}" srcOrd="0" destOrd="0" presId="urn:microsoft.com/office/officeart/2018/2/layout/IconVerticalSolidList"/>
    <dgm:cxn modelId="{29459209-E7A2-4611-B3B3-731C0A39CB43}" type="presOf" srcId="{5BCE42CF-EFEE-4AC8-B463-3F392EB9700B}" destId="{688C2C9B-4FED-4129-9AA9-63919955E51E}" srcOrd="0" destOrd="0" presId="urn:microsoft.com/office/officeart/2018/2/layout/IconVerticalSolidList"/>
    <dgm:cxn modelId="{F7C26D15-4B12-4F35-8A3D-C34AF31EE45B}" type="presOf" srcId="{2DBC1505-7F93-469B-9336-C97258B8637B}" destId="{723D02E3-FBCD-4424-9600-C6A1FB8267C0}" srcOrd="0" destOrd="0" presId="urn:microsoft.com/office/officeart/2018/2/layout/IconVerticalSolidList"/>
    <dgm:cxn modelId="{95DC861B-568F-4CAF-A8F4-B9A855A90848}" type="presOf" srcId="{DBD511B4-7DB0-467A-B16C-BC46F4754F8C}" destId="{EC35DEDC-4C99-4A57-92D6-6D8E27257B3F}" srcOrd="0" destOrd="0" presId="urn:microsoft.com/office/officeart/2018/2/layout/IconVerticalSolidList"/>
    <dgm:cxn modelId="{93F27C1E-F873-4C30-8CA0-D03CB72E7F42}" srcId="{D63C4379-E28E-4D63-A0DD-CC30CE4574B5}" destId="{2DBC1505-7F93-469B-9336-C97258B8637B}" srcOrd="3" destOrd="0" parTransId="{B79FA03B-EE89-4DE6-9211-39562C975E1A}" sibTransId="{61BBE24C-C3E1-4360-9C0F-2CEFF4039D6F}"/>
    <dgm:cxn modelId="{01BE3A32-BD3A-45BC-9875-8643A972C68C}" srcId="{D63C4379-E28E-4D63-A0DD-CC30CE4574B5}" destId="{D6187F3E-60D0-411E-B54A-CF59D6B648F1}" srcOrd="4" destOrd="0" parTransId="{55E19DB9-3B2A-4C8C-B37B-811B33FA19AC}" sibTransId="{25A3CA5F-F758-4A6C-BA9F-2D0A136E34A2}"/>
    <dgm:cxn modelId="{1E860269-6958-44ED-AF9F-673DB069A150}" srcId="{D63C4379-E28E-4D63-A0DD-CC30CE4574B5}" destId="{DBD511B4-7DB0-467A-B16C-BC46F4754F8C}" srcOrd="1" destOrd="0" parTransId="{9B0788EB-EEA0-4BA4-96AC-1B2DA93D61D6}" sibTransId="{2639903A-311F-4F7F-A90C-356144A8282C}"/>
    <dgm:cxn modelId="{E31FFD82-4576-432E-9CED-67CD5D77AAF6}" type="presOf" srcId="{6B021007-E2CE-41D5-8183-4532BDA0F26D}" destId="{0B01A579-7738-446F-886E-0D3A233641A5}" srcOrd="0" destOrd="0" presId="urn:microsoft.com/office/officeart/2018/2/layout/IconVerticalSolidList"/>
    <dgm:cxn modelId="{13C15DD5-B185-4220-BFF9-8701F0579C72}" type="presOf" srcId="{D6187F3E-60D0-411E-B54A-CF59D6B648F1}" destId="{DFBB3717-0947-4B02-870A-A1A4CA0B0247}" srcOrd="0" destOrd="0" presId="urn:microsoft.com/office/officeart/2018/2/layout/IconVerticalSolidList"/>
    <dgm:cxn modelId="{FDA4B7D7-8E2A-42B5-A0CE-8B3F01997EBC}" srcId="{D63C4379-E28E-4D63-A0DD-CC30CE4574B5}" destId="{6B021007-E2CE-41D5-8183-4532BDA0F26D}" srcOrd="2" destOrd="0" parTransId="{0050FBE1-AA99-44DA-B4EB-1D16C35A83C5}" sibTransId="{4AD9F7D0-6AB1-4625-83B7-548076B21C18}"/>
    <dgm:cxn modelId="{1998E9F1-3B31-456A-8FCA-FC93D00DE3C6}" srcId="{D63C4379-E28E-4D63-A0DD-CC30CE4574B5}" destId="{5BCE42CF-EFEE-4AC8-B463-3F392EB9700B}" srcOrd="0" destOrd="0" parTransId="{57837F77-6152-4B73-8571-5A92FC98DCA9}" sibTransId="{A5B4F21C-4216-4A26-8989-ACEEE31378F0}"/>
    <dgm:cxn modelId="{12CDDE4D-D764-4C8F-AC6D-5DC24F5F1A7C}" type="presParOf" srcId="{E77A5908-834E-4446-A6A7-AF7823B77F54}" destId="{34F305B4-0EAB-47AD-8924-A46171E5C2A0}" srcOrd="0" destOrd="0" presId="urn:microsoft.com/office/officeart/2018/2/layout/IconVerticalSolidList"/>
    <dgm:cxn modelId="{D21D48BF-03D5-465D-B693-A893A02551BA}" type="presParOf" srcId="{34F305B4-0EAB-47AD-8924-A46171E5C2A0}" destId="{E8F6C6BD-FF56-41A7-A482-CED79922D78B}" srcOrd="0" destOrd="0" presId="urn:microsoft.com/office/officeart/2018/2/layout/IconVerticalSolidList"/>
    <dgm:cxn modelId="{DFF10BF9-F96B-4DEC-9F55-A47D8AFEAFE6}" type="presParOf" srcId="{34F305B4-0EAB-47AD-8924-A46171E5C2A0}" destId="{B0BE19C8-58FA-4578-B9DF-665DB9507EC1}" srcOrd="1" destOrd="0" presId="urn:microsoft.com/office/officeart/2018/2/layout/IconVerticalSolidList"/>
    <dgm:cxn modelId="{97B6E68E-9FF5-462F-BABA-E241432E1628}" type="presParOf" srcId="{34F305B4-0EAB-47AD-8924-A46171E5C2A0}" destId="{7FC289C0-9AC7-4FE3-B121-FE7647322342}" srcOrd="2" destOrd="0" presId="urn:microsoft.com/office/officeart/2018/2/layout/IconVerticalSolidList"/>
    <dgm:cxn modelId="{BB878C06-2DE3-4E46-9D0B-B4DF8FBDA4FB}" type="presParOf" srcId="{34F305B4-0EAB-47AD-8924-A46171E5C2A0}" destId="{688C2C9B-4FED-4129-9AA9-63919955E51E}" srcOrd="3" destOrd="0" presId="urn:microsoft.com/office/officeart/2018/2/layout/IconVerticalSolidList"/>
    <dgm:cxn modelId="{6A69FBE5-C1C5-4515-9664-9E78B8F9A0EF}" type="presParOf" srcId="{E77A5908-834E-4446-A6A7-AF7823B77F54}" destId="{B28FCE03-DE0B-42FC-BE05-9A52AC15BCD5}" srcOrd="1" destOrd="0" presId="urn:microsoft.com/office/officeart/2018/2/layout/IconVerticalSolidList"/>
    <dgm:cxn modelId="{6D9E2F47-86D5-4494-BE97-394E4B378741}" type="presParOf" srcId="{E77A5908-834E-4446-A6A7-AF7823B77F54}" destId="{596D1CAF-FD46-4FD6-8D11-7C9427A50BF5}" srcOrd="2" destOrd="0" presId="urn:microsoft.com/office/officeart/2018/2/layout/IconVerticalSolidList"/>
    <dgm:cxn modelId="{A1201438-AD94-4A06-BEB3-338B1A54D6A4}" type="presParOf" srcId="{596D1CAF-FD46-4FD6-8D11-7C9427A50BF5}" destId="{F14C7282-3AB4-4680-833E-4DD0AF540DAC}" srcOrd="0" destOrd="0" presId="urn:microsoft.com/office/officeart/2018/2/layout/IconVerticalSolidList"/>
    <dgm:cxn modelId="{7EC148E8-4441-4497-80B7-C9A7389DBDCA}" type="presParOf" srcId="{596D1CAF-FD46-4FD6-8D11-7C9427A50BF5}" destId="{24056F7F-9119-4A8E-A056-E1F5858EE25D}" srcOrd="1" destOrd="0" presId="urn:microsoft.com/office/officeart/2018/2/layout/IconVerticalSolidList"/>
    <dgm:cxn modelId="{65ACB844-673F-410A-86BD-F72A0100A664}" type="presParOf" srcId="{596D1CAF-FD46-4FD6-8D11-7C9427A50BF5}" destId="{6EBD338B-AD31-4790-9081-62F20D65B59F}" srcOrd="2" destOrd="0" presId="urn:microsoft.com/office/officeart/2018/2/layout/IconVerticalSolidList"/>
    <dgm:cxn modelId="{CD795077-7E8A-4D87-A4BD-4B824C49B2D9}" type="presParOf" srcId="{596D1CAF-FD46-4FD6-8D11-7C9427A50BF5}" destId="{EC35DEDC-4C99-4A57-92D6-6D8E27257B3F}" srcOrd="3" destOrd="0" presId="urn:microsoft.com/office/officeart/2018/2/layout/IconVerticalSolidList"/>
    <dgm:cxn modelId="{0CD8B732-EF0B-4CF7-B50F-C94D3281CE50}" type="presParOf" srcId="{E77A5908-834E-4446-A6A7-AF7823B77F54}" destId="{A21AFEC0-5503-4A2E-BC05-42EF70A00A4F}" srcOrd="3" destOrd="0" presId="urn:microsoft.com/office/officeart/2018/2/layout/IconVerticalSolidList"/>
    <dgm:cxn modelId="{15A5EE42-89A6-46F7-A9BB-C8BE03CCCC0D}" type="presParOf" srcId="{E77A5908-834E-4446-A6A7-AF7823B77F54}" destId="{ACDC72E3-6C61-492B-8147-57F8F9BF7251}" srcOrd="4" destOrd="0" presId="urn:microsoft.com/office/officeart/2018/2/layout/IconVerticalSolidList"/>
    <dgm:cxn modelId="{C1614379-CC86-4715-95D9-043AD4E067CA}" type="presParOf" srcId="{ACDC72E3-6C61-492B-8147-57F8F9BF7251}" destId="{3836DA06-14DF-4C69-AF24-28C3A7809977}" srcOrd="0" destOrd="0" presId="urn:microsoft.com/office/officeart/2018/2/layout/IconVerticalSolidList"/>
    <dgm:cxn modelId="{A246FD55-DF14-4FA8-A443-4738F254A9C0}" type="presParOf" srcId="{ACDC72E3-6C61-492B-8147-57F8F9BF7251}" destId="{987D00FE-9771-4AD4-A42A-F0F0F6A89F3C}" srcOrd="1" destOrd="0" presId="urn:microsoft.com/office/officeart/2018/2/layout/IconVerticalSolidList"/>
    <dgm:cxn modelId="{DBFC8861-7E7D-49BE-A190-5434CE7E84DA}" type="presParOf" srcId="{ACDC72E3-6C61-492B-8147-57F8F9BF7251}" destId="{2840099A-DA33-42B4-B85B-2DDC06B98F0A}" srcOrd="2" destOrd="0" presId="urn:microsoft.com/office/officeart/2018/2/layout/IconVerticalSolidList"/>
    <dgm:cxn modelId="{5A19A0C4-6A81-4551-A62A-38C5D820834F}" type="presParOf" srcId="{ACDC72E3-6C61-492B-8147-57F8F9BF7251}" destId="{0B01A579-7738-446F-886E-0D3A233641A5}" srcOrd="3" destOrd="0" presId="urn:microsoft.com/office/officeart/2018/2/layout/IconVerticalSolidList"/>
    <dgm:cxn modelId="{92929EC9-DD62-40B4-A565-FB00CCE52E29}" type="presParOf" srcId="{E77A5908-834E-4446-A6A7-AF7823B77F54}" destId="{DB2C0891-10D1-45D0-A312-4DE3AE6B92EB}" srcOrd="5" destOrd="0" presId="urn:microsoft.com/office/officeart/2018/2/layout/IconVerticalSolidList"/>
    <dgm:cxn modelId="{E53FC97E-1957-470B-B286-574F096E4DE0}" type="presParOf" srcId="{E77A5908-834E-4446-A6A7-AF7823B77F54}" destId="{58D9E325-1C2D-4AB1-B8F0-0C35B80F0687}" srcOrd="6" destOrd="0" presId="urn:microsoft.com/office/officeart/2018/2/layout/IconVerticalSolidList"/>
    <dgm:cxn modelId="{4D954215-F196-458F-B289-54790E3D2E54}" type="presParOf" srcId="{58D9E325-1C2D-4AB1-B8F0-0C35B80F0687}" destId="{E4825E51-2EE7-4A46-86EA-84432EE02CCC}" srcOrd="0" destOrd="0" presId="urn:microsoft.com/office/officeart/2018/2/layout/IconVerticalSolidList"/>
    <dgm:cxn modelId="{D96AC2F4-BF3F-4199-8551-7ADA5616AAAE}" type="presParOf" srcId="{58D9E325-1C2D-4AB1-B8F0-0C35B80F0687}" destId="{2CBFBB05-7D8E-4857-B9F5-A6B4C1502BDC}" srcOrd="1" destOrd="0" presId="urn:microsoft.com/office/officeart/2018/2/layout/IconVerticalSolidList"/>
    <dgm:cxn modelId="{69D7E041-F7B8-459F-A4C3-6E008A3E6FE2}" type="presParOf" srcId="{58D9E325-1C2D-4AB1-B8F0-0C35B80F0687}" destId="{DD9601A0-0C41-438F-A13C-9D4FB0FCD35C}" srcOrd="2" destOrd="0" presId="urn:microsoft.com/office/officeart/2018/2/layout/IconVerticalSolidList"/>
    <dgm:cxn modelId="{11B3EF3B-5BFA-4876-B74D-64756C4AA446}" type="presParOf" srcId="{58D9E325-1C2D-4AB1-B8F0-0C35B80F0687}" destId="{723D02E3-FBCD-4424-9600-C6A1FB8267C0}" srcOrd="3" destOrd="0" presId="urn:microsoft.com/office/officeart/2018/2/layout/IconVerticalSolidList"/>
    <dgm:cxn modelId="{85A7BF0C-AB48-4221-94C0-9CD78F090225}" type="presParOf" srcId="{E77A5908-834E-4446-A6A7-AF7823B77F54}" destId="{B753A3CF-8E46-435D-AD61-2EAAFC1AF245}" srcOrd="7" destOrd="0" presId="urn:microsoft.com/office/officeart/2018/2/layout/IconVerticalSolidList"/>
    <dgm:cxn modelId="{09898844-7E8D-4247-84EA-8547B998EF99}" type="presParOf" srcId="{E77A5908-834E-4446-A6A7-AF7823B77F54}" destId="{95825403-DAFF-4244-827C-02044E875733}" srcOrd="8" destOrd="0" presId="urn:microsoft.com/office/officeart/2018/2/layout/IconVerticalSolidList"/>
    <dgm:cxn modelId="{EC6B11ED-7CC2-4E71-B374-341D0359AB7B}" type="presParOf" srcId="{95825403-DAFF-4244-827C-02044E875733}" destId="{8D59B463-E79D-437A-AA08-3E53DE7E9E26}" srcOrd="0" destOrd="0" presId="urn:microsoft.com/office/officeart/2018/2/layout/IconVerticalSolidList"/>
    <dgm:cxn modelId="{63234BCD-A449-4B36-9DD1-EBF609C12A55}" type="presParOf" srcId="{95825403-DAFF-4244-827C-02044E875733}" destId="{D53E300D-DED0-49B5-9515-AFFACADFA1B6}" srcOrd="1" destOrd="0" presId="urn:microsoft.com/office/officeart/2018/2/layout/IconVerticalSolidList"/>
    <dgm:cxn modelId="{85DD77E5-40BA-45DD-AF2F-B58EABBC0AED}" type="presParOf" srcId="{95825403-DAFF-4244-827C-02044E875733}" destId="{C8E6617B-7FB4-4965-A558-EA58660C369A}" srcOrd="2" destOrd="0" presId="urn:microsoft.com/office/officeart/2018/2/layout/IconVerticalSolidList"/>
    <dgm:cxn modelId="{7B850185-1C87-43EC-AA54-CB59BA90B364}" type="presParOf" srcId="{95825403-DAFF-4244-827C-02044E875733}" destId="{DFBB3717-0947-4B02-870A-A1A4CA0B024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DB74D7-C9A3-4FAC-8D23-CE6478FAB1F9}" type="doc">
      <dgm:prSet loTypeId="urn:microsoft.com/office/officeart/2005/8/layout/vList5" loCatId="list" qsTypeId="urn:microsoft.com/office/officeart/2005/8/quickstyle/simple1" qsCatId="simple" csTypeId="urn:microsoft.com/office/officeart/2005/8/colors/colorful3" csCatId="colorful"/>
      <dgm:spPr/>
      <dgm:t>
        <a:bodyPr/>
        <a:lstStyle/>
        <a:p>
          <a:endParaRPr lang="en-US"/>
        </a:p>
      </dgm:t>
    </dgm:pt>
    <dgm:pt modelId="{294F7C8B-4235-4104-8014-AA4CA64F8139}">
      <dgm:prSet/>
      <dgm:spPr/>
      <dgm:t>
        <a:bodyPr/>
        <a:lstStyle/>
        <a:p>
          <a:r>
            <a:rPr lang="en-US" b="1" i="0" baseline="0" dirty="0"/>
            <a:t>Regular Check-Ups</a:t>
          </a:r>
          <a:endParaRPr lang="en-US" dirty="0"/>
        </a:p>
      </dgm:t>
    </dgm:pt>
    <dgm:pt modelId="{3B1E8DA5-1B53-4861-98AE-D4111D784FC5}" type="parTrans" cxnId="{B1DA73AF-9079-41D9-A7F8-AE86F73D24CD}">
      <dgm:prSet/>
      <dgm:spPr/>
      <dgm:t>
        <a:bodyPr/>
        <a:lstStyle/>
        <a:p>
          <a:endParaRPr lang="en-US"/>
        </a:p>
      </dgm:t>
    </dgm:pt>
    <dgm:pt modelId="{06E1DC85-7964-4617-8C8C-16DA0D0E7E9E}" type="sibTrans" cxnId="{B1DA73AF-9079-41D9-A7F8-AE86F73D24CD}">
      <dgm:prSet/>
      <dgm:spPr/>
      <dgm:t>
        <a:bodyPr/>
        <a:lstStyle/>
        <a:p>
          <a:endParaRPr lang="en-US"/>
        </a:p>
      </dgm:t>
    </dgm:pt>
    <dgm:pt modelId="{8E05984A-285B-41F2-A3E6-9F6B7217750D}">
      <dgm:prSet/>
      <dgm:spPr/>
      <dgm:t>
        <a:bodyPr/>
        <a:lstStyle/>
        <a:p>
          <a:r>
            <a:rPr lang="en-US" b="1" i="0" baseline="0"/>
            <a:t>Importance:</a:t>
          </a:r>
          <a:r>
            <a:rPr lang="en-US" b="0" i="0" baseline="0"/>
            <a:t> Early detection of potential health issues.</a:t>
          </a:r>
          <a:endParaRPr lang="en-US"/>
        </a:p>
      </dgm:t>
    </dgm:pt>
    <dgm:pt modelId="{3DD0BE2E-6362-4ECD-ADBB-1539D38E4401}" type="parTrans" cxnId="{4D05CBA7-2ED4-40A5-ACC4-9133D9D62539}">
      <dgm:prSet/>
      <dgm:spPr/>
      <dgm:t>
        <a:bodyPr/>
        <a:lstStyle/>
        <a:p>
          <a:endParaRPr lang="en-US"/>
        </a:p>
      </dgm:t>
    </dgm:pt>
    <dgm:pt modelId="{80789C80-2E0F-41A1-9D57-4CCD0D9D6448}" type="sibTrans" cxnId="{4D05CBA7-2ED4-40A5-ACC4-9133D9D62539}">
      <dgm:prSet/>
      <dgm:spPr/>
      <dgm:t>
        <a:bodyPr/>
        <a:lstStyle/>
        <a:p>
          <a:endParaRPr lang="en-US"/>
        </a:p>
      </dgm:t>
    </dgm:pt>
    <dgm:pt modelId="{8EC7791A-C104-47E2-ADA2-387A2DD66DF0}">
      <dgm:prSet/>
      <dgm:spPr/>
      <dgm:t>
        <a:bodyPr/>
        <a:lstStyle/>
        <a:p>
          <a:r>
            <a:rPr lang="en-US" b="1" i="0" baseline="0"/>
            <a:t>Action:</a:t>
          </a:r>
          <a:r>
            <a:rPr lang="en-US" b="0" i="0" baseline="0"/>
            <a:t> Schedule annual or bi-annual vet visits.</a:t>
          </a:r>
          <a:endParaRPr lang="en-US"/>
        </a:p>
      </dgm:t>
    </dgm:pt>
    <dgm:pt modelId="{E093B52E-9E86-4A8B-95A8-F4272555292F}" type="parTrans" cxnId="{497B1897-437C-4F1A-AB05-ECDEDA29B14F}">
      <dgm:prSet/>
      <dgm:spPr/>
      <dgm:t>
        <a:bodyPr/>
        <a:lstStyle/>
        <a:p>
          <a:endParaRPr lang="en-US"/>
        </a:p>
      </dgm:t>
    </dgm:pt>
    <dgm:pt modelId="{F436CF6E-986D-4D18-9E27-C68B31789926}" type="sibTrans" cxnId="{497B1897-437C-4F1A-AB05-ECDEDA29B14F}">
      <dgm:prSet/>
      <dgm:spPr/>
      <dgm:t>
        <a:bodyPr/>
        <a:lstStyle/>
        <a:p>
          <a:endParaRPr lang="en-US"/>
        </a:p>
      </dgm:t>
    </dgm:pt>
    <dgm:pt modelId="{02955DB0-B9EE-4DF4-8830-F49F19897049}">
      <dgm:prSet/>
      <dgm:spPr/>
      <dgm:t>
        <a:bodyPr/>
        <a:lstStyle/>
        <a:p>
          <a:r>
            <a:rPr lang="en-US" b="1" i="0" baseline="0"/>
            <a:t>Proper Nutrition</a:t>
          </a:r>
          <a:endParaRPr lang="en-US"/>
        </a:p>
      </dgm:t>
    </dgm:pt>
    <dgm:pt modelId="{449A87F5-909B-4638-BF93-EC7338181A10}" type="parTrans" cxnId="{7ECFFDB5-CFAA-4D7F-8C17-945060C6A12E}">
      <dgm:prSet/>
      <dgm:spPr/>
      <dgm:t>
        <a:bodyPr/>
        <a:lstStyle/>
        <a:p>
          <a:endParaRPr lang="en-US"/>
        </a:p>
      </dgm:t>
    </dgm:pt>
    <dgm:pt modelId="{3039A739-9384-48CA-BC53-E5B352549605}" type="sibTrans" cxnId="{7ECFFDB5-CFAA-4D7F-8C17-945060C6A12E}">
      <dgm:prSet/>
      <dgm:spPr/>
      <dgm:t>
        <a:bodyPr/>
        <a:lstStyle/>
        <a:p>
          <a:endParaRPr lang="en-US"/>
        </a:p>
      </dgm:t>
    </dgm:pt>
    <dgm:pt modelId="{7E31C134-18EA-41A0-A2C7-59188B7B1F24}">
      <dgm:prSet/>
      <dgm:spPr/>
      <dgm:t>
        <a:bodyPr/>
        <a:lstStyle/>
        <a:p>
          <a:r>
            <a:rPr lang="en-US" b="1" i="0" baseline="0" dirty="0"/>
            <a:t>Importance:</a:t>
          </a:r>
          <a:r>
            <a:rPr lang="en-US" b="0" i="0" baseline="0" dirty="0"/>
            <a:t> Maintains health and prevents obesity-related diseases.</a:t>
          </a:r>
          <a:endParaRPr lang="en-US" dirty="0"/>
        </a:p>
      </dgm:t>
    </dgm:pt>
    <dgm:pt modelId="{6DCDB698-F8D6-47A3-9029-863964CC5CB6}" type="parTrans" cxnId="{487DF33A-7249-4CDF-BF6C-7F92EDDBDBD2}">
      <dgm:prSet/>
      <dgm:spPr/>
      <dgm:t>
        <a:bodyPr/>
        <a:lstStyle/>
        <a:p>
          <a:endParaRPr lang="en-US"/>
        </a:p>
      </dgm:t>
    </dgm:pt>
    <dgm:pt modelId="{78009DA8-3389-4945-B530-E932D0EF7FEC}" type="sibTrans" cxnId="{487DF33A-7249-4CDF-BF6C-7F92EDDBDBD2}">
      <dgm:prSet/>
      <dgm:spPr/>
      <dgm:t>
        <a:bodyPr/>
        <a:lstStyle/>
        <a:p>
          <a:endParaRPr lang="en-US"/>
        </a:p>
      </dgm:t>
    </dgm:pt>
    <dgm:pt modelId="{6972F9FF-A14B-4E5D-8955-01411E16B370}">
      <dgm:prSet/>
      <dgm:spPr/>
      <dgm:t>
        <a:bodyPr/>
        <a:lstStyle/>
        <a:p>
          <a:r>
            <a:rPr lang="en-US" b="1" i="0" baseline="0" dirty="0"/>
            <a:t>Action:</a:t>
          </a:r>
          <a:r>
            <a:rPr lang="en-US" b="0" i="0" baseline="0" dirty="0"/>
            <a:t> Consult with a vet for a balanced diet plan.</a:t>
          </a:r>
          <a:endParaRPr lang="en-US" dirty="0"/>
        </a:p>
      </dgm:t>
    </dgm:pt>
    <dgm:pt modelId="{76D53D60-03EC-4015-B653-74D3FC6E0287}" type="parTrans" cxnId="{AE52B472-C012-4F02-A842-455C9566D872}">
      <dgm:prSet/>
      <dgm:spPr/>
      <dgm:t>
        <a:bodyPr/>
        <a:lstStyle/>
        <a:p>
          <a:endParaRPr lang="en-US"/>
        </a:p>
      </dgm:t>
    </dgm:pt>
    <dgm:pt modelId="{F5A27B92-6E3B-47AE-9711-AFBC6C396E76}" type="sibTrans" cxnId="{AE52B472-C012-4F02-A842-455C9566D872}">
      <dgm:prSet/>
      <dgm:spPr/>
      <dgm:t>
        <a:bodyPr/>
        <a:lstStyle/>
        <a:p>
          <a:endParaRPr lang="en-US"/>
        </a:p>
      </dgm:t>
    </dgm:pt>
    <dgm:pt modelId="{7439E497-4B5D-43BF-A4F1-25EB561C7EB6}">
      <dgm:prSet/>
      <dgm:spPr/>
      <dgm:t>
        <a:bodyPr/>
        <a:lstStyle/>
        <a:p>
          <a:r>
            <a:rPr lang="en-US" b="1" i="0" baseline="0"/>
            <a:t>Exercise and Enrichment</a:t>
          </a:r>
          <a:endParaRPr lang="en-US"/>
        </a:p>
      </dgm:t>
    </dgm:pt>
    <dgm:pt modelId="{2CF97023-23E9-439B-8383-7C97B1F23BBE}" type="parTrans" cxnId="{C157FB35-164B-4E15-B95D-B8B4C58B48D7}">
      <dgm:prSet/>
      <dgm:spPr/>
      <dgm:t>
        <a:bodyPr/>
        <a:lstStyle/>
        <a:p>
          <a:endParaRPr lang="en-US"/>
        </a:p>
      </dgm:t>
    </dgm:pt>
    <dgm:pt modelId="{B78D78E0-0ADC-479D-96FA-39F143150AC3}" type="sibTrans" cxnId="{C157FB35-164B-4E15-B95D-B8B4C58B48D7}">
      <dgm:prSet/>
      <dgm:spPr/>
      <dgm:t>
        <a:bodyPr/>
        <a:lstStyle/>
        <a:p>
          <a:endParaRPr lang="en-US"/>
        </a:p>
      </dgm:t>
    </dgm:pt>
    <dgm:pt modelId="{64CE4FB7-63DD-4777-B868-8D8C3EE53C03}">
      <dgm:prSet/>
      <dgm:spPr/>
      <dgm:t>
        <a:bodyPr/>
        <a:lstStyle/>
        <a:p>
          <a:r>
            <a:rPr lang="en-US" b="1" i="0" baseline="0" dirty="0"/>
            <a:t>Importance:</a:t>
          </a:r>
          <a:r>
            <a:rPr lang="en-US" b="0" i="0" baseline="0" dirty="0"/>
            <a:t> Keeps pets physically and mentally stimulated.</a:t>
          </a:r>
          <a:endParaRPr lang="en-US" dirty="0"/>
        </a:p>
      </dgm:t>
    </dgm:pt>
    <dgm:pt modelId="{6C244D86-B87B-4958-B39E-684DA11DF2D8}" type="parTrans" cxnId="{60027D17-43F5-447A-856B-E570C14BBF1C}">
      <dgm:prSet/>
      <dgm:spPr/>
      <dgm:t>
        <a:bodyPr/>
        <a:lstStyle/>
        <a:p>
          <a:endParaRPr lang="en-US"/>
        </a:p>
      </dgm:t>
    </dgm:pt>
    <dgm:pt modelId="{A6A950EE-C096-4A96-9BDA-676D37AB4F9C}" type="sibTrans" cxnId="{60027D17-43F5-447A-856B-E570C14BBF1C}">
      <dgm:prSet/>
      <dgm:spPr/>
      <dgm:t>
        <a:bodyPr/>
        <a:lstStyle/>
        <a:p>
          <a:endParaRPr lang="en-US"/>
        </a:p>
      </dgm:t>
    </dgm:pt>
    <dgm:pt modelId="{71B45A80-F858-45B7-9108-63B91405AEB4}">
      <dgm:prSet/>
      <dgm:spPr/>
      <dgm:t>
        <a:bodyPr/>
        <a:lstStyle/>
        <a:p>
          <a:r>
            <a:rPr lang="en-US" b="1" i="0" baseline="0"/>
            <a:t>Action:</a:t>
          </a:r>
          <a:r>
            <a:rPr lang="en-US" b="0" i="0" baseline="0"/>
            <a:t> Daily exercise routines and interactive toys.</a:t>
          </a:r>
          <a:endParaRPr lang="en-US"/>
        </a:p>
      </dgm:t>
    </dgm:pt>
    <dgm:pt modelId="{7C44E4B5-EABC-4544-BB29-25CCFA262933}" type="parTrans" cxnId="{F845C8D2-50BF-459A-909F-5DB824071D89}">
      <dgm:prSet/>
      <dgm:spPr/>
      <dgm:t>
        <a:bodyPr/>
        <a:lstStyle/>
        <a:p>
          <a:endParaRPr lang="en-US"/>
        </a:p>
      </dgm:t>
    </dgm:pt>
    <dgm:pt modelId="{2D762F78-4DA3-4229-AF25-BA5E7C54CF99}" type="sibTrans" cxnId="{F845C8D2-50BF-459A-909F-5DB824071D89}">
      <dgm:prSet/>
      <dgm:spPr/>
      <dgm:t>
        <a:bodyPr/>
        <a:lstStyle/>
        <a:p>
          <a:endParaRPr lang="en-US"/>
        </a:p>
      </dgm:t>
    </dgm:pt>
    <dgm:pt modelId="{D6C5583C-6D7E-4DC5-8577-5F862764017D}">
      <dgm:prSet/>
      <dgm:spPr/>
      <dgm:t>
        <a:bodyPr/>
        <a:lstStyle/>
        <a:p>
          <a:r>
            <a:rPr lang="en-US" b="1" i="0" baseline="0"/>
            <a:t>Safety Measures</a:t>
          </a:r>
          <a:endParaRPr lang="en-US"/>
        </a:p>
      </dgm:t>
    </dgm:pt>
    <dgm:pt modelId="{85931AD0-CD4A-4FDE-BABA-25931BC2149F}" type="parTrans" cxnId="{39CE2DED-BAC4-44CE-8149-130DB85322B8}">
      <dgm:prSet/>
      <dgm:spPr/>
      <dgm:t>
        <a:bodyPr/>
        <a:lstStyle/>
        <a:p>
          <a:endParaRPr lang="en-US"/>
        </a:p>
      </dgm:t>
    </dgm:pt>
    <dgm:pt modelId="{BF12006E-807F-4BD8-9A64-BA083C0E937C}" type="sibTrans" cxnId="{39CE2DED-BAC4-44CE-8149-130DB85322B8}">
      <dgm:prSet/>
      <dgm:spPr/>
      <dgm:t>
        <a:bodyPr/>
        <a:lstStyle/>
        <a:p>
          <a:endParaRPr lang="en-US"/>
        </a:p>
      </dgm:t>
    </dgm:pt>
    <dgm:pt modelId="{2B0AC6CF-04EB-4070-A2CC-DADF254E778B}">
      <dgm:prSet/>
      <dgm:spPr/>
      <dgm:t>
        <a:bodyPr/>
        <a:lstStyle/>
        <a:p>
          <a:r>
            <a:rPr lang="en-US" b="1" i="0" baseline="0" dirty="0"/>
            <a:t>Importance:</a:t>
          </a:r>
          <a:r>
            <a:rPr lang="en-US" b="0" i="0" baseline="0" dirty="0"/>
            <a:t> Prevents accidents and injuries.</a:t>
          </a:r>
          <a:endParaRPr lang="en-US" dirty="0"/>
        </a:p>
      </dgm:t>
    </dgm:pt>
    <dgm:pt modelId="{9B18DA75-4EDC-4D98-BAD9-75E034E4E61B}" type="parTrans" cxnId="{69AF8473-AED8-4FD5-921D-65C1C5CD5E34}">
      <dgm:prSet/>
      <dgm:spPr/>
      <dgm:t>
        <a:bodyPr/>
        <a:lstStyle/>
        <a:p>
          <a:endParaRPr lang="en-US"/>
        </a:p>
      </dgm:t>
    </dgm:pt>
    <dgm:pt modelId="{05FB4B53-3573-4AF8-91A0-6329FF1A9C0B}" type="sibTrans" cxnId="{69AF8473-AED8-4FD5-921D-65C1C5CD5E34}">
      <dgm:prSet/>
      <dgm:spPr/>
      <dgm:t>
        <a:bodyPr/>
        <a:lstStyle/>
        <a:p>
          <a:endParaRPr lang="en-US"/>
        </a:p>
      </dgm:t>
    </dgm:pt>
    <dgm:pt modelId="{17A70B4B-9A6D-4748-9B15-78055119EB21}">
      <dgm:prSet/>
      <dgm:spPr/>
      <dgm:t>
        <a:bodyPr/>
        <a:lstStyle/>
        <a:p>
          <a:r>
            <a:rPr lang="en-US" b="1" i="0" baseline="0" dirty="0"/>
            <a:t>Action:</a:t>
          </a:r>
          <a:r>
            <a:rPr lang="en-US" b="0" i="0" baseline="0" dirty="0"/>
            <a:t> Secure hazardous items, use pet-proofing techniques at home.</a:t>
          </a:r>
          <a:endParaRPr lang="en-US" dirty="0"/>
        </a:p>
      </dgm:t>
    </dgm:pt>
    <dgm:pt modelId="{D29EBC9B-47D1-4206-8709-35150B93BEE3}" type="parTrans" cxnId="{ACD74EA8-CB2F-430B-A046-E7A1AB7F327D}">
      <dgm:prSet/>
      <dgm:spPr/>
      <dgm:t>
        <a:bodyPr/>
        <a:lstStyle/>
        <a:p>
          <a:endParaRPr lang="en-US"/>
        </a:p>
      </dgm:t>
    </dgm:pt>
    <dgm:pt modelId="{ED712A05-92A5-4030-9561-56849933B01C}" type="sibTrans" cxnId="{ACD74EA8-CB2F-430B-A046-E7A1AB7F327D}">
      <dgm:prSet/>
      <dgm:spPr/>
      <dgm:t>
        <a:bodyPr/>
        <a:lstStyle/>
        <a:p>
          <a:endParaRPr lang="en-US"/>
        </a:p>
      </dgm:t>
    </dgm:pt>
    <dgm:pt modelId="{5D445BDC-6E9F-4C0D-AC66-B7C81A46BA7D}">
      <dgm:prSet/>
      <dgm:spPr/>
      <dgm:t>
        <a:bodyPr/>
        <a:lstStyle/>
        <a:p>
          <a:r>
            <a:rPr lang="en-US" b="1" i="0" baseline="0"/>
            <a:t>Training and Behavior</a:t>
          </a:r>
          <a:endParaRPr lang="en-US"/>
        </a:p>
      </dgm:t>
    </dgm:pt>
    <dgm:pt modelId="{226D6135-D927-4358-8CC2-2A75C7F5F972}" type="parTrans" cxnId="{ACAF3A2D-3417-4772-80A4-906156FD8465}">
      <dgm:prSet/>
      <dgm:spPr/>
      <dgm:t>
        <a:bodyPr/>
        <a:lstStyle/>
        <a:p>
          <a:endParaRPr lang="en-US"/>
        </a:p>
      </dgm:t>
    </dgm:pt>
    <dgm:pt modelId="{244613F2-9EA7-4641-ACDC-465B524472C1}" type="sibTrans" cxnId="{ACAF3A2D-3417-4772-80A4-906156FD8465}">
      <dgm:prSet/>
      <dgm:spPr/>
      <dgm:t>
        <a:bodyPr/>
        <a:lstStyle/>
        <a:p>
          <a:endParaRPr lang="en-US"/>
        </a:p>
      </dgm:t>
    </dgm:pt>
    <dgm:pt modelId="{792D0D51-B5D2-4CCF-AC37-B1AD23EFB731}">
      <dgm:prSet/>
      <dgm:spPr/>
      <dgm:t>
        <a:bodyPr/>
        <a:lstStyle/>
        <a:p>
          <a:r>
            <a:rPr lang="en-US" b="1" i="0" baseline="0"/>
            <a:t>Importance:</a:t>
          </a:r>
          <a:r>
            <a:rPr lang="en-US" b="0" i="0" baseline="0"/>
            <a:t> Reduces risk of aggressive or fearful reactions.</a:t>
          </a:r>
          <a:endParaRPr lang="en-US"/>
        </a:p>
      </dgm:t>
    </dgm:pt>
    <dgm:pt modelId="{B47C94E7-38AA-41BE-8A89-36A92866CD5E}" type="parTrans" cxnId="{B17C514C-949A-4CCE-9F4A-185D51528A44}">
      <dgm:prSet/>
      <dgm:spPr/>
      <dgm:t>
        <a:bodyPr/>
        <a:lstStyle/>
        <a:p>
          <a:endParaRPr lang="en-US"/>
        </a:p>
      </dgm:t>
    </dgm:pt>
    <dgm:pt modelId="{B70422CC-E942-413E-97B4-DB7DCE31D4B5}" type="sibTrans" cxnId="{B17C514C-949A-4CCE-9F4A-185D51528A44}">
      <dgm:prSet/>
      <dgm:spPr/>
      <dgm:t>
        <a:bodyPr/>
        <a:lstStyle/>
        <a:p>
          <a:endParaRPr lang="en-US"/>
        </a:p>
      </dgm:t>
    </dgm:pt>
    <dgm:pt modelId="{6E27CA7B-8873-40C5-8E0E-FBE477CC7900}">
      <dgm:prSet/>
      <dgm:spPr/>
      <dgm:t>
        <a:bodyPr/>
        <a:lstStyle/>
        <a:p>
          <a:r>
            <a:rPr lang="en-US" b="1" i="0" baseline="0"/>
            <a:t>Action:</a:t>
          </a:r>
          <a:r>
            <a:rPr lang="en-US" b="0" i="0" baseline="0"/>
            <a:t> Regular training sessions and socialization.</a:t>
          </a:r>
          <a:endParaRPr lang="en-US"/>
        </a:p>
      </dgm:t>
    </dgm:pt>
    <dgm:pt modelId="{EC473041-9681-476F-AC0A-BFC925444C29}" type="parTrans" cxnId="{2A2043F6-1085-4754-8A64-91823833056C}">
      <dgm:prSet/>
      <dgm:spPr/>
      <dgm:t>
        <a:bodyPr/>
        <a:lstStyle/>
        <a:p>
          <a:endParaRPr lang="en-US"/>
        </a:p>
      </dgm:t>
    </dgm:pt>
    <dgm:pt modelId="{56F376C8-FACB-4867-B08A-02AA109A7BE3}" type="sibTrans" cxnId="{2A2043F6-1085-4754-8A64-91823833056C}">
      <dgm:prSet/>
      <dgm:spPr/>
      <dgm:t>
        <a:bodyPr/>
        <a:lstStyle/>
        <a:p>
          <a:endParaRPr lang="en-US"/>
        </a:p>
      </dgm:t>
    </dgm:pt>
    <dgm:pt modelId="{18B4FA6B-4170-42D4-BBCC-55433DAA58BC}" type="pres">
      <dgm:prSet presAssocID="{7DDB74D7-C9A3-4FAC-8D23-CE6478FAB1F9}" presName="Name0" presStyleCnt="0">
        <dgm:presLayoutVars>
          <dgm:dir/>
          <dgm:animLvl val="lvl"/>
          <dgm:resizeHandles val="exact"/>
        </dgm:presLayoutVars>
      </dgm:prSet>
      <dgm:spPr/>
    </dgm:pt>
    <dgm:pt modelId="{A7CE78BA-B0DD-4EE9-BF6B-795676ED40BC}" type="pres">
      <dgm:prSet presAssocID="{294F7C8B-4235-4104-8014-AA4CA64F8139}" presName="linNode" presStyleCnt="0"/>
      <dgm:spPr/>
    </dgm:pt>
    <dgm:pt modelId="{10ECCE3F-2E5E-421D-9607-B8748A3F3EB8}" type="pres">
      <dgm:prSet presAssocID="{294F7C8B-4235-4104-8014-AA4CA64F8139}" presName="parentText" presStyleLbl="node1" presStyleIdx="0" presStyleCnt="5">
        <dgm:presLayoutVars>
          <dgm:chMax val="1"/>
          <dgm:bulletEnabled val="1"/>
        </dgm:presLayoutVars>
      </dgm:prSet>
      <dgm:spPr/>
    </dgm:pt>
    <dgm:pt modelId="{E38054E1-2684-4FEA-A821-57E44B0C9421}" type="pres">
      <dgm:prSet presAssocID="{294F7C8B-4235-4104-8014-AA4CA64F8139}" presName="descendantText" presStyleLbl="alignAccFollowNode1" presStyleIdx="0" presStyleCnt="5">
        <dgm:presLayoutVars>
          <dgm:bulletEnabled val="1"/>
        </dgm:presLayoutVars>
      </dgm:prSet>
      <dgm:spPr/>
    </dgm:pt>
    <dgm:pt modelId="{8F1BA3F9-FDB5-42EC-9A91-58E95CB92013}" type="pres">
      <dgm:prSet presAssocID="{06E1DC85-7964-4617-8C8C-16DA0D0E7E9E}" presName="sp" presStyleCnt="0"/>
      <dgm:spPr/>
    </dgm:pt>
    <dgm:pt modelId="{8F69E834-42CD-44C0-B697-D93DE34593B3}" type="pres">
      <dgm:prSet presAssocID="{02955DB0-B9EE-4DF4-8830-F49F19897049}" presName="linNode" presStyleCnt="0"/>
      <dgm:spPr/>
    </dgm:pt>
    <dgm:pt modelId="{E1AFE641-958B-46F1-A819-32632AC25F5F}" type="pres">
      <dgm:prSet presAssocID="{02955DB0-B9EE-4DF4-8830-F49F19897049}" presName="parentText" presStyleLbl="node1" presStyleIdx="1" presStyleCnt="5">
        <dgm:presLayoutVars>
          <dgm:chMax val="1"/>
          <dgm:bulletEnabled val="1"/>
        </dgm:presLayoutVars>
      </dgm:prSet>
      <dgm:spPr/>
    </dgm:pt>
    <dgm:pt modelId="{DB915D0F-3272-4372-B1FB-C802550A18A7}" type="pres">
      <dgm:prSet presAssocID="{02955DB0-B9EE-4DF4-8830-F49F19897049}" presName="descendantText" presStyleLbl="alignAccFollowNode1" presStyleIdx="1" presStyleCnt="5">
        <dgm:presLayoutVars>
          <dgm:bulletEnabled val="1"/>
        </dgm:presLayoutVars>
      </dgm:prSet>
      <dgm:spPr/>
    </dgm:pt>
    <dgm:pt modelId="{06E78C5A-7B5A-48F2-864E-43D70A0E82E0}" type="pres">
      <dgm:prSet presAssocID="{3039A739-9384-48CA-BC53-E5B352549605}" presName="sp" presStyleCnt="0"/>
      <dgm:spPr/>
    </dgm:pt>
    <dgm:pt modelId="{115296F4-EEA7-4CB9-9A25-03AEEBD51B8A}" type="pres">
      <dgm:prSet presAssocID="{7439E497-4B5D-43BF-A4F1-25EB561C7EB6}" presName="linNode" presStyleCnt="0"/>
      <dgm:spPr/>
    </dgm:pt>
    <dgm:pt modelId="{86B55848-B088-4B6A-A21F-D59A671AF43E}" type="pres">
      <dgm:prSet presAssocID="{7439E497-4B5D-43BF-A4F1-25EB561C7EB6}" presName="parentText" presStyleLbl="node1" presStyleIdx="2" presStyleCnt="5">
        <dgm:presLayoutVars>
          <dgm:chMax val="1"/>
          <dgm:bulletEnabled val="1"/>
        </dgm:presLayoutVars>
      </dgm:prSet>
      <dgm:spPr/>
    </dgm:pt>
    <dgm:pt modelId="{EC9CE197-7E3F-48AE-9263-C5F1FD667E47}" type="pres">
      <dgm:prSet presAssocID="{7439E497-4B5D-43BF-A4F1-25EB561C7EB6}" presName="descendantText" presStyleLbl="alignAccFollowNode1" presStyleIdx="2" presStyleCnt="5">
        <dgm:presLayoutVars>
          <dgm:bulletEnabled val="1"/>
        </dgm:presLayoutVars>
      </dgm:prSet>
      <dgm:spPr/>
    </dgm:pt>
    <dgm:pt modelId="{00F6745F-DEDD-45F5-AD15-32F34289C005}" type="pres">
      <dgm:prSet presAssocID="{B78D78E0-0ADC-479D-96FA-39F143150AC3}" presName="sp" presStyleCnt="0"/>
      <dgm:spPr/>
    </dgm:pt>
    <dgm:pt modelId="{2B1C55C7-7419-4DCF-9457-948EA379F2F9}" type="pres">
      <dgm:prSet presAssocID="{D6C5583C-6D7E-4DC5-8577-5F862764017D}" presName="linNode" presStyleCnt="0"/>
      <dgm:spPr/>
    </dgm:pt>
    <dgm:pt modelId="{F8135021-2E61-4621-89C2-B7AA0C1ECAC3}" type="pres">
      <dgm:prSet presAssocID="{D6C5583C-6D7E-4DC5-8577-5F862764017D}" presName="parentText" presStyleLbl="node1" presStyleIdx="3" presStyleCnt="5">
        <dgm:presLayoutVars>
          <dgm:chMax val="1"/>
          <dgm:bulletEnabled val="1"/>
        </dgm:presLayoutVars>
      </dgm:prSet>
      <dgm:spPr/>
    </dgm:pt>
    <dgm:pt modelId="{5350E70D-2A21-4AD3-AF9B-C144503199C6}" type="pres">
      <dgm:prSet presAssocID="{D6C5583C-6D7E-4DC5-8577-5F862764017D}" presName="descendantText" presStyleLbl="alignAccFollowNode1" presStyleIdx="3" presStyleCnt="5">
        <dgm:presLayoutVars>
          <dgm:bulletEnabled val="1"/>
        </dgm:presLayoutVars>
      </dgm:prSet>
      <dgm:spPr/>
    </dgm:pt>
    <dgm:pt modelId="{F9EAEEDA-03BB-496A-869D-560770A81272}" type="pres">
      <dgm:prSet presAssocID="{BF12006E-807F-4BD8-9A64-BA083C0E937C}" presName="sp" presStyleCnt="0"/>
      <dgm:spPr/>
    </dgm:pt>
    <dgm:pt modelId="{CB321030-31A5-435D-9519-469C274F3B85}" type="pres">
      <dgm:prSet presAssocID="{5D445BDC-6E9F-4C0D-AC66-B7C81A46BA7D}" presName="linNode" presStyleCnt="0"/>
      <dgm:spPr/>
    </dgm:pt>
    <dgm:pt modelId="{D442ED94-E382-426C-BB19-E729B50C3DE3}" type="pres">
      <dgm:prSet presAssocID="{5D445BDC-6E9F-4C0D-AC66-B7C81A46BA7D}" presName="parentText" presStyleLbl="node1" presStyleIdx="4" presStyleCnt="5">
        <dgm:presLayoutVars>
          <dgm:chMax val="1"/>
          <dgm:bulletEnabled val="1"/>
        </dgm:presLayoutVars>
      </dgm:prSet>
      <dgm:spPr/>
    </dgm:pt>
    <dgm:pt modelId="{A5DC35D8-DA97-4A3F-99BE-B9C7F586E2C6}" type="pres">
      <dgm:prSet presAssocID="{5D445BDC-6E9F-4C0D-AC66-B7C81A46BA7D}" presName="descendantText" presStyleLbl="alignAccFollowNode1" presStyleIdx="4" presStyleCnt="5">
        <dgm:presLayoutVars>
          <dgm:bulletEnabled val="1"/>
        </dgm:presLayoutVars>
      </dgm:prSet>
      <dgm:spPr/>
    </dgm:pt>
  </dgm:ptLst>
  <dgm:cxnLst>
    <dgm:cxn modelId="{957F9011-39D8-4355-8D72-3F077F126E48}" type="presOf" srcId="{294F7C8B-4235-4104-8014-AA4CA64F8139}" destId="{10ECCE3F-2E5E-421D-9607-B8748A3F3EB8}" srcOrd="0" destOrd="0" presId="urn:microsoft.com/office/officeart/2005/8/layout/vList5"/>
    <dgm:cxn modelId="{60027D17-43F5-447A-856B-E570C14BBF1C}" srcId="{7439E497-4B5D-43BF-A4F1-25EB561C7EB6}" destId="{64CE4FB7-63DD-4777-B868-8D8C3EE53C03}" srcOrd="0" destOrd="0" parTransId="{6C244D86-B87B-4958-B39E-684DA11DF2D8}" sibTransId="{A6A950EE-C096-4A96-9BDA-676D37AB4F9C}"/>
    <dgm:cxn modelId="{C265B41B-2A6F-4FB9-B960-004FD2968956}" type="presOf" srcId="{64CE4FB7-63DD-4777-B868-8D8C3EE53C03}" destId="{EC9CE197-7E3F-48AE-9263-C5F1FD667E47}" srcOrd="0" destOrd="0" presId="urn:microsoft.com/office/officeart/2005/8/layout/vList5"/>
    <dgm:cxn modelId="{C439E71F-A6AF-4A3D-B250-8835E7FA007E}" type="presOf" srcId="{6E27CA7B-8873-40C5-8E0E-FBE477CC7900}" destId="{A5DC35D8-DA97-4A3F-99BE-B9C7F586E2C6}" srcOrd="0" destOrd="1" presId="urn:microsoft.com/office/officeart/2005/8/layout/vList5"/>
    <dgm:cxn modelId="{ACAF3A2D-3417-4772-80A4-906156FD8465}" srcId="{7DDB74D7-C9A3-4FAC-8D23-CE6478FAB1F9}" destId="{5D445BDC-6E9F-4C0D-AC66-B7C81A46BA7D}" srcOrd="4" destOrd="0" parTransId="{226D6135-D927-4358-8CC2-2A75C7F5F972}" sibTransId="{244613F2-9EA7-4641-ACDC-465B524472C1}"/>
    <dgm:cxn modelId="{F7F7BD30-CD2A-4ADB-973A-630C94A257F1}" type="presOf" srcId="{17A70B4B-9A6D-4748-9B15-78055119EB21}" destId="{5350E70D-2A21-4AD3-AF9B-C144503199C6}" srcOrd="0" destOrd="1" presId="urn:microsoft.com/office/officeart/2005/8/layout/vList5"/>
    <dgm:cxn modelId="{1C4C1A34-C207-4C09-82E8-B6FC1E29C709}" type="presOf" srcId="{7E31C134-18EA-41A0-A2C7-59188B7B1F24}" destId="{DB915D0F-3272-4372-B1FB-C802550A18A7}" srcOrd="0" destOrd="0" presId="urn:microsoft.com/office/officeart/2005/8/layout/vList5"/>
    <dgm:cxn modelId="{C157FB35-164B-4E15-B95D-B8B4C58B48D7}" srcId="{7DDB74D7-C9A3-4FAC-8D23-CE6478FAB1F9}" destId="{7439E497-4B5D-43BF-A4F1-25EB561C7EB6}" srcOrd="2" destOrd="0" parTransId="{2CF97023-23E9-439B-8383-7C97B1F23BBE}" sibTransId="{B78D78E0-0ADC-479D-96FA-39F143150AC3}"/>
    <dgm:cxn modelId="{487DF33A-7249-4CDF-BF6C-7F92EDDBDBD2}" srcId="{02955DB0-B9EE-4DF4-8830-F49F19897049}" destId="{7E31C134-18EA-41A0-A2C7-59188B7B1F24}" srcOrd="0" destOrd="0" parTransId="{6DCDB698-F8D6-47A3-9029-863964CC5CB6}" sibTransId="{78009DA8-3389-4945-B530-E932D0EF7FEC}"/>
    <dgm:cxn modelId="{82DE3A3D-A4B5-4D58-A2E9-801962FE9117}" type="presOf" srcId="{7439E497-4B5D-43BF-A4F1-25EB561C7EB6}" destId="{86B55848-B088-4B6A-A21F-D59A671AF43E}" srcOrd="0" destOrd="0" presId="urn:microsoft.com/office/officeart/2005/8/layout/vList5"/>
    <dgm:cxn modelId="{6FF97349-8CE0-4F67-B7BF-DD998CC59941}" type="presOf" srcId="{71B45A80-F858-45B7-9108-63B91405AEB4}" destId="{EC9CE197-7E3F-48AE-9263-C5F1FD667E47}" srcOrd="0" destOrd="1" presId="urn:microsoft.com/office/officeart/2005/8/layout/vList5"/>
    <dgm:cxn modelId="{B17C514C-949A-4CCE-9F4A-185D51528A44}" srcId="{5D445BDC-6E9F-4C0D-AC66-B7C81A46BA7D}" destId="{792D0D51-B5D2-4CCF-AC37-B1AD23EFB731}" srcOrd="0" destOrd="0" parTransId="{B47C94E7-38AA-41BE-8A89-36A92866CD5E}" sibTransId="{B70422CC-E942-413E-97B4-DB7DCE31D4B5}"/>
    <dgm:cxn modelId="{AE52B472-C012-4F02-A842-455C9566D872}" srcId="{02955DB0-B9EE-4DF4-8830-F49F19897049}" destId="{6972F9FF-A14B-4E5D-8955-01411E16B370}" srcOrd="1" destOrd="0" parTransId="{76D53D60-03EC-4015-B653-74D3FC6E0287}" sibTransId="{F5A27B92-6E3B-47AE-9711-AFBC6C396E76}"/>
    <dgm:cxn modelId="{69AF8473-AED8-4FD5-921D-65C1C5CD5E34}" srcId="{D6C5583C-6D7E-4DC5-8577-5F862764017D}" destId="{2B0AC6CF-04EB-4070-A2CC-DADF254E778B}" srcOrd="0" destOrd="0" parTransId="{9B18DA75-4EDC-4D98-BAD9-75E034E4E61B}" sibTransId="{05FB4B53-3573-4AF8-91A0-6329FF1A9C0B}"/>
    <dgm:cxn modelId="{D64A1E74-83D2-4023-BF5C-632926916BB4}" type="presOf" srcId="{2B0AC6CF-04EB-4070-A2CC-DADF254E778B}" destId="{5350E70D-2A21-4AD3-AF9B-C144503199C6}" srcOrd="0" destOrd="0" presId="urn:microsoft.com/office/officeart/2005/8/layout/vList5"/>
    <dgm:cxn modelId="{86952254-1DD4-4E0F-BF41-A42DA61DFC9C}" type="presOf" srcId="{7DDB74D7-C9A3-4FAC-8D23-CE6478FAB1F9}" destId="{18B4FA6B-4170-42D4-BBCC-55433DAA58BC}" srcOrd="0" destOrd="0" presId="urn:microsoft.com/office/officeart/2005/8/layout/vList5"/>
    <dgm:cxn modelId="{97722A57-AE66-4425-9A3D-7C092BCAF913}" type="presOf" srcId="{D6C5583C-6D7E-4DC5-8577-5F862764017D}" destId="{F8135021-2E61-4621-89C2-B7AA0C1ECAC3}" srcOrd="0" destOrd="0" presId="urn:microsoft.com/office/officeart/2005/8/layout/vList5"/>
    <dgm:cxn modelId="{446BDC57-0BA3-4131-8518-B3906A94A354}" type="presOf" srcId="{8E05984A-285B-41F2-A3E6-9F6B7217750D}" destId="{E38054E1-2684-4FEA-A821-57E44B0C9421}" srcOrd="0" destOrd="0" presId="urn:microsoft.com/office/officeart/2005/8/layout/vList5"/>
    <dgm:cxn modelId="{FF67E482-AF7F-46DB-AA2C-5AF2B6002753}" type="presOf" srcId="{02955DB0-B9EE-4DF4-8830-F49F19897049}" destId="{E1AFE641-958B-46F1-A819-32632AC25F5F}" srcOrd="0" destOrd="0" presId="urn:microsoft.com/office/officeart/2005/8/layout/vList5"/>
    <dgm:cxn modelId="{DD30008A-052F-4FAB-A00C-DDE7931E4688}" type="presOf" srcId="{8EC7791A-C104-47E2-ADA2-387A2DD66DF0}" destId="{E38054E1-2684-4FEA-A821-57E44B0C9421}" srcOrd="0" destOrd="1" presId="urn:microsoft.com/office/officeart/2005/8/layout/vList5"/>
    <dgm:cxn modelId="{563D408B-244D-4047-A519-44C18D1B1681}" type="presOf" srcId="{6972F9FF-A14B-4E5D-8955-01411E16B370}" destId="{DB915D0F-3272-4372-B1FB-C802550A18A7}" srcOrd="0" destOrd="1" presId="urn:microsoft.com/office/officeart/2005/8/layout/vList5"/>
    <dgm:cxn modelId="{497B1897-437C-4F1A-AB05-ECDEDA29B14F}" srcId="{294F7C8B-4235-4104-8014-AA4CA64F8139}" destId="{8EC7791A-C104-47E2-ADA2-387A2DD66DF0}" srcOrd="1" destOrd="0" parTransId="{E093B52E-9E86-4A8B-95A8-F4272555292F}" sibTransId="{F436CF6E-986D-4D18-9E27-C68B31789926}"/>
    <dgm:cxn modelId="{396770A6-5A6C-479B-89C4-29B5D3797065}" type="presOf" srcId="{5D445BDC-6E9F-4C0D-AC66-B7C81A46BA7D}" destId="{D442ED94-E382-426C-BB19-E729B50C3DE3}" srcOrd="0" destOrd="0" presId="urn:microsoft.com/office/officeart/2005/8/layout/vList5"/>
    <dgm:cxn modelId="{4D05CBA7-2ED4-40A5-ACC4-9133D9D62539}" srcId="{294F7C8B-4235-4104-8014-AA4CA64F8139}" destId="{8E05984A-285B-41F2-A3E6-9F6B7217750D}" srcOrd="0" destOrd="0" parTransId="{3DD0BE2E-6362-4ECD-ADBB-1539D38E4401}" sibTransId="{80789C80-2E0F-41A1-9D57-4CCD0D9D6448}"/>
    <dgm:cxn modelId="{ACD74EA8-CB2F-430B-A046-E7A1AB7F327D}" srcId="{D6C5583C-6D7E-4DC5-8577-5F862764017D}" destId="{17A70B4B-9A6D-4748-9B15-78055119EB21}" srcOrd="1" destOrd="0" parTransId="{D29EBC9B-47D1-4206-8709-35150B93BEE3}" sibTransId="{ED712A05-92A5-4030-9561-56849933B01C}"/>
    <dgm:cxn modelId="{B1DA73AF-9079-41D9-A7F8-AE86F73D24CD}" srcId="{7DDB74D7-C9A3-4FAC-8D23-CE6478FAB1F9}" destId="{294F7C8B-4235-4104-8014-AA4CA64F8139}" srcOrd="0" destOrd="0" parTransId="{3B1E8DA5-1B53-4861-98AE-D4111D784FC5}" sibTransId="{06E1DC85-7964-4617-8C8C-16DA0D0E7E9E}"/>
    <dgm:cxn modelId="{7ECFFDB5-CFAA-4D7F-8C17-945060C6A12E}" srcId="{7DDB74D7-C9A3-4FAC-8D23-CE6478FAB1F9}" destId="{02955DB0-B9EE-4DF4-8830-F49F19897049}" srcOrd="1" destOrd="0" parTransId="{449A87F5-909B-4638-BF93-EC7338181A10}" sibTransId="{3039A739-9384-48CA-BC53-E5B352549605}"/>
    <dgm:cxn modelId="{C0CD81CA-0709-480E-97B3-FB51D3245324}" type="presOf" srcId="{792D0D51-B5D2-4CCF-AC37-B1AD23EFB731}" destId="{A5DC35D8-DA97-4A3F-99BE-B9C7F586E2C6}" srcOrd="0" destOrd="0" presId="urn:microsoft.com/office/officeart/2005/8/layout/vList5"/>
    <dgm:cxn modelId="{F845C8D2-50BF-459A-909F-5DB824071D89}" srcId="{7439E497-4B5D-43BF-A4F1-25EB561C7EB6}" destId="{71B45A80-F858-45B7-9108-63B91405AEB4}" srcOrd="1" destOrd="0" parTransId="{7C44E4B5-EABC-4544-BB29-25CCFA262933}" sibTransId="{2D762F78-4DA3-4229-AF25-BA5E7C54CF99}"/>
    <dgm:cxn modelId="{39CE2DED-BAC4-44CE-8149-130DB85322B8}" srcId="{7DDB74D7-C9A3-4FAC-8D23-CE6478FAB1F9}" destId="{D6C5583C-6D7E-4DC5-8577-5F862764017D}" srcOrd="3" destOrd="0" parTransId="{85931AD0-CD4A-4FDE-BABA-25931BC2149F}" sibTransId="{BF12006E-807F-4BD8-9A64-BA083C0E937C}"/>
    <dgm:cxn modelId="{2A2043F6-1085-4754-8A64-91823833056C}" srcId="{5D445BDC-6E9F-4C0D-AC66-B7C81A46BA7D}" destId="{6E27CA7B-8873-40C5-8E0E-FBE477CC7900}" srcOrd="1" destOrd="0" parTransId="{EC473041-9681-476F-AC0A-BFC925444C29}" sibTransId="{56F376C8-FACB-4867-B08A-02AA109A7BE3}"/>
    <dgm:cxn modelId="{D6DB6579-C7A5-4B78-A7D4-59879C80B620}" type="presParOf" srcId="{18B4FA6B-4170-42D4-BBCC-55433DAA58BC}" destId="{A7CE78BA-B0DD-4EE9-BF6B-795676ED40BC}" srcOrd="0" destOrd="0" presId="urn:microsoft.com/office/officeart/2005/8/layout/vList5"/>
    <dgm:cxn modelId="{011F9F56-E0BD-4129-BB8F-C0915DB10BEE}" type="presParOf" srcId="{A7CE78BA-B0DD-4EE9-BF6B-795676ED40BC}" destId="{10ECCE3F-2E5E-421D-9607-B8748A3F3EB8}" srcOrd="0" destOrd="0" presId="urn:microsoft.com/office/officeart/2005/8/layout/vList5"/>
    <dgm:cxn modelId="{56FD82EE-C4E0-4FE7-ADDC-7C628AA863EE}" type="presParOf" srcId="{A7CE78BA-B0DD-4EE9-BF6B-795676ED40BC}" destId="{E38054E1-2684-4FEA-A821-57E44B0C9421}" srcOrd="1" destOrd="0" presId="urn:microsoft.com/office/officeart/2005/8/layout/vList5"/>
    <dgm:cxn modelId="{EFB71F72-8931-451F-BD44-401D7DFC0D83}" type="presParOf" srcId="{18B4FA6B-4170-42D4-BBCC-55433DAA58BC}" destId="{8F1BA3F9-FDB5-42EC-9A91-58E95CB92013}" srcOrd="1" destOrd="0" presId="urn:microsoft.com/office/officeart/2005/8/layout/vList5"/>
    <dgm:cxn modelId="{42091EDA-71A4-4F4E-9A21-593B778D2C1A}" type="presParOf" srcId="{18B4FA6B-4170-42D4-BBCC-55433DAA58BC}" destId="{8F69E834-42CD-44C0-B697-D93DE34593B3}" srcOrd="2" destOrd="0" presId="urn:microsoft.com/office/officeart/2005/8/layout/vList5"/>
    <dgm:cxn modelId="{FB62A3D0-F643-48DF-8874-113D08AB6300}" type="presParOf" srcId="{8F69E834-42CD-44C0-B697-D93DE34593B3}" destId="{E1AFE641-958B-46F1-A819-32632AC25F5F}" srcOrd="0" destOrd="0" presId="urn:microsoft.com/office/officeart/2005/8/layout/vList5"/>
    <dgm:cxn modelId="{F79CAB51-8D67-453A-A5AA-681FA9EFE0BA}" type="presParOf" srcId="{8F69E834-42CD-44C0-B697-D93DE34593B3}" destId="{DB915D0F-3272-4372-B1FB-C802550A18A7}" srcOrd="1" destOrd="0" presId="urn:microsoft.com/office/officeart/2005/8/layout/vList5"/>
    <dgm:cxn modelId="{78AF5CE9-BD5B-49A0-9EEE-16286932D1A7}" type="presParOf" srcId="{18B4FA6B-4170-42D4-BBCC-55433DAA58BC}" destId="{06E78C5A-7B5A-48F2-864E-43D70A0E82E0}" srcOrd="3" destOrd="0" presId="urn:microsoft.com/office/officeart/2005/8/layout/vList5"/>
    <dgm:cxn modelId="{C3E46529-D439-43DA-819A-828F5AB3A85C}" type="presParOf" srcId="{18B4FA6B-4170-42D4-BBCC-55433DAA58BC}" destId="{115296F4-EEA7-4CB9-9A25-03AEEBD51B8A}" srcOrd="4" destOrd="0" presId="urn:microsoft.com/office/officeart/2005/8/layout/vList5"/>
    <dgm:cxn modelId="{2BCC733C-C479-4DD2-A1BF-EB6BBB01C61F}" type="presParOf" srcId="{115296F4-EEA7-4CB9-9A25-03AEEBD51B8A}" destId="{86B55848-B088-4B6A-A21F-D59A671AF43E}" srcOrd="0" destOrd="0" presId="urn:microsoft.com/office/officeart/2005/8/layout/vList5"/>
    <dgm:cxn modelId="{D878B652-C468-432F-A09F-97D7E2C7B59C}" type="presParOf" srcId="{115296F4-EEA7-4CB9-9A25-03AEEBD51B8A}" destId="{EC9CE197-7E3F-48AE-9263-C5F1FD667E47}" srcOrd="1" destOrd="0" presId="urn:microsoft.com/office/officeart/2005/8/layout/vList5"/>
    <dgm:cxn modelId="{CA157C55-122B-4878-A5C0-49AF0E721C19}" type="presParOf" srcId="{18B4FA6B-4170-42D4-BBCC-55433DAA58BC}" destId="{00F6745F-DEDD-45F5-AD15-32F34289C005}" srcOrd="5" destOrd="0" presId="urn:microsoft.com/office/officeart/2005/8/layout/vList5"/>
    <dgm:cxn modelId="{E5268E98-0818-4AD2-B1B0-D7601A28CE3B}" type="presParOf" srcId="{18B4FA6B-4170-42D4-BBCC-55433DAA58BC}" destId="{2B1C55C7-7419-4DCF-9457-948EA379F2F9}" srcOrd="6" destOrd="0" presId="urn:microsoft.com/office/officeart/2005/8/layout/vList5"/>
    <dgm:cxn modelId="{D05AB9A5-93C0-4F9D-8C30-3E4E0D1A1436}" type="presParOf" srcId="{2B1C55C7-7419-4DCF-9457-948EA379F2F9}" destId="{F8135021-2E61-4621-89C2-B7AA0C1ECAC3}" srcOrd="0" destOrd="0" presId="urn:microsoft.com/office/officeart/2005/8/layout/vList5"/>
    <dgm:cxn modelId="{496151B1-E596-4AE0-9AF5-24B47A7EFDC3}" type="presParOf" srcId="{2B1C55C7-7419-4DCF-9457-948EA379F2F9}" destId="{5350E70D-2A21-4AD3-AF9B-C144503199C6}" srcOrd="1" destOrd="0" presId="urn:microsoft.com/office/officeart/2005/8/layout/vList5"/>
    <dgm:cxn modelId="{5F99192E-9C80-4662-9B92-1F2DD721040F}" type="presParOf" srcId="{18B4FA6B-4170-42D4-BBCC-55433DAA58BC}" destId="{F9EAEEDA-03BB-496A-869D-560770A81272}" srcOrd="7" destOrd="0" presId="urn:microsoft.com/office/officeart/2005/8/layout/vList5"/>
    <dgm:cxn modelId="{613C5201-DD69-4E8D-A44D-E6511B2D834A}" type="presParOf" srcId="{18B4FA6B-4170-42D4-BBCC-55433DAA58BC}" destId="{CB321030-31A5-435D-9519-469C274F3B85}" srcOrd="8" destOrd="0" presId="urn:microsoft.com/office/officeart/2005/8/layout/vList5"/>
    <dgm:cxn modelId="{567F4C33-581A-4BFE-A98A-593DA4A7F096}" type="presParOf" srcId="{CB321030-31A5-435D-9519-469C274F3B85}" destId="{D442ED94-E382-426C-BB19-E729B50C3DE3}" srcOrd="0" destOrd="0" presId="urn:microsoft.com/office/officeart/2005/8/layout/vList5"/>
    <dgm:cxn modelId="{7BE902DF-8330-4736-80EB-801773090BC0}" type="presParOf" srcId="{CB321030-31A5-435D-9519-469C274F3B85}" destId="{A5DC35D8-DA97-4A3F-99BE-B9C7F586E2C6}" srcOrd="1"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800B51-B6CC-4978-A59A-73FDA2532A44}"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2964A653-A0A5-44A2-B0C7-BA0935336458}">
      <dgm:prSet/>
      <dgm:spPr/>
      <dgm:t>
        <a:bodyPr/>
        <a:lstStyle/>
        <a:p>
          <a:r>
            <a:rPr lang="en-US" b="1" dirty="0"/>
            <a:t>Pet Thermometer specifically designed for animals </a:t>
          </a:r>
        </a:p>
      </dgm:t>
    </dgm:pt>
    <dgm:pt modelId="{1662ACCA-5FF7-411E-BFC4-D1A3EA02C797}" type="parTrans" cxnId="{81EEC647-93B4-4F4B-84C6-43547774148B}">
      <dgm:prSet/>
      <dgm:spPr/>
      <dgm:t>
        <a:bodyPr/>
        <a:lstStyle/>
        <a:p>
          <a:endParaRPr lang="en-US" b="1"/>
        </a:p>
      </dgm:t>
    </dgm:pt>
    <dgm:pt modelId="{D3EA0D9A-C7A7-45EF-A07E-C8F30A4F95F9}" type="sibTrans" cxnId="{81EEC647-93B4-4F4B-84C6-43547774148B}">
      <dgm:prSet/>
      <dgm:spPr/>
      <dgm:t>
        <a:bodyPr/>
        <a:lstStyle/>
        <a:p>
          <a:endParaRPr lang="en-US" b="1"/>
        </a:p>
      </dgm:t>
    </dgm:pt>
    <dgm:pt modelId="{D7451DDC-4F6C-473F-AD39-6AE4F30BB4EC}">
      <dgm:prSet/>
      <dgm:spPr/>
      <dgm:t>
        <a:bodyPr/>
        <a:lstStyle/>
        <a:p>
          <a:r>
            <a:rPr lang="en-US" b="1" dirty="0"/>
            <a:t>Stainless Steel Bandage Scissors</a:t>
          </a:r>
        </a:p>
      </dgm:t>
    </dgm:pt>
    <dgm:pt modelId="{69EB2AFA-80C4-4F30-B44E-C4A7585072A0}" type="parTrans" cxnId="{E2F1EB26-D27B-4F2A-BB45-0AFD05710460}">
      <dgm:prSet/>
      <dgm:spPr/>
      <dgm:t>
        <a:bodyPr/>
        <a:lstStyle/>
        <a:p>
          <a:endParaRPr lang="en-US" b="1"/>
        </a:p>
      </dgm:t>
    </dgm:pt>
    <dgm:pt modelId="{BAC49F30-30D5-44B9-B14A-EC0F414B3F63}" type="sibTrans" cxnId="{E2F1EB26-D27B-4F2A-BB45-0AFD05710460}">
      <dgm:prSet/>
      <dgm:spPr/>
      <dgm:t>
        <a:bodyPr/>
        <a:lstStyle/>
        <a:p>
          <a:endParaRPr lang="en-US" b="1"/>
        </a:p>
      </dgm:t>
    </dgm:pt>
    <dgm:pt modelId="{830F3429-E8A7-48AB-991C-1C5F8A6B1DD4}">
      <dgm:prSet/>
      <dgm:spPr/>
      <dgm:t>
        <a:bodyPr/>
        <a:lstStyle/>
        <a:p>
          <a:r>
            <a:rPr lang="en-US" b="1"/>
            <a:t>Stainless Steel Forceps</a:t>
          </a:r>
        </a:p>
      </dgm:t>
    </dgm:pt>
    <dgm:pt modelId="{86564BEB-2338-4016-9685-5174061A97E2}" type="parTrans" cxnId="{31DD37C3-DFCA-45A4-A57A-CD27EBD3703D}">
      <dgm:prSet/>
      <dgm:spPr/>
      <dgm:t>
        <a:bodyPr/>
        <a:lstStyle/>
        <a:p>
          <a:endParaRPr lang="en-US" b="1"/>
        </a:p>
      </dgm:t>
    </dgm:pt>
    <dgm:pt modelId="{1F31AF17-ED35-405F-A54B-F25714FC3708}" type="sibTrans" cxnId="{31DD37C3-DFCA-45A4-A57A-CD27EBD3703D}">
      <dgm:prSet/>
      <dgm:spPr/>
      <dgm:t>
        <a:bodyPr/>
        <a:lstStyle/>
        <a:p>
          <a:endParaRPr lang="en-US" b="1"/>
        </a:p>
      </dgm:t>
    </dgm:pt>
    <dgm:pt modelId="{9D6043F3-01BC-4631-AB60-2B22C0AD0511}">
      <dgm:prSet/>
      <dgm:spPr/>
      <dgm:t>
        <a:bodyPr/>
        <a:lstStyle/>
        <a:p>
          <a:r>
            <a:rPr lang="en-US" b="1" dirty="0"/>
            <a:t>Blood Clotting Stick</a:t>
          </a:r>
        </a:p>
      </dgm:t>
    </dgm:pt>
    <dgm:pt modelId="{FA26C6FD-735F-4BE9-A13C-0F91559CC0AA}" type="parTrans" cxnId="{D71D0A0D-7328-48D7-85C1-5FCD4FF05C09}">
      <dgm:prSet/>
      <dgm:spPr/>
      <dgm:t>
        <a:bodyPr/>
        <a:lstStyle/>
        <a:p>
          <a:endParaRPr lang="en-US" b="1"/>
        </a:p>
      </dgm:t>
    </dgm:pt>
    <dgm:pt modelId="{362A5FB5-F213-467D-B9A4-01B3D5249807}" type="sibTrans" cxnId="{D71D0A0D-7328-48D7-85C1-5FCD4FF05C09}">
      <dgm:prSet/>
      <dgm:spPr/>
      <dgm:t>
        <a:bodyPr/>
        <a:lstStyle/>
        <a:p>
          <a:endParaRPr lang="en-US" b="1"/>
        </a:p>
      </dgm:t>
    </dgm:pt>
    <dgm:pt modelId="{A1ABCEA5-D515-4587-AD75-22FE5F03201F}">
      <dgm:prSet/>
      <dgm:spPr/>
      <dgm:t>
        <a:bodyPr/>
        <a:lstStyle/>
        <a:p>
          <a:r>
            <a:rPr lang="en-US" b="1" dirty="0"/>
            <a:t>CPR Barrier Mask for dogs and cats</a:t>
          </a:r>
        </a:p>
      </dgm:t>
    </dgm:pt>
    <dgm:pt modelId="{A92C915A-EE64-448D-8075-35FF55EE3822}" type="parTrans" cxnId="{E14A6B68-575B-4987-96CB-AC701E04E906}">
      <dgm:prSet/>
      <dgm:spPr/>
      <dgm:t>
        <a:bodyPr/>
        <a:lstStyle/>
        <a:p>
          <a:endParaRPr lang="en-US" b="1"/>
        </a:p>
      </dgm:t>
    </dgm:pt>
    <dgm:pt modelId="{8C9BC288-178F-4E53-8503-65209F754C76}" type="sibTrans" cxnId="{E14A6B68-575B-4987-96CB-AC701E04E906}">
      <dgm:prSet/>
      <dgm:spPr/>
      <dgm:t>
        <a:bodyPr/>
        <a:lstStyle/>
        <a:p>
          <a:endParaRPr lang="en-US" b="1"/>
        </a:p>
      </dgm:t>
    </dgm:pt>
    <dgm:pt modelId="{32F62758-998E-4ADA-84A1-6B28731671D0}">
      <dgm:prSet/>
      <dgm:spPr/>
      <dgm:t>
        <a:bodyPr/>
        <a:lstStyle/>
        <a:p>
          <a:r>
            <a:rPr lang="en-US" b="1"/>
            <a:t>Pair of Disposable Gloves</a:t>
          </a:r>
        </a:p>
      </dgm:t>
    </dgm:pt>
    <dgm:pt modelId="{97B2647A-64AA-4B2C-A8E9-673375E4F14F}" type="parTrans" cxnId="{E4AFF4F7-2026-4AF4-AFE4-88F58B9EF06B}">
      <dgm:prSet/>
      <dgm:spPr/>
      <dgm:t>
        <a:bodyPr/>
        <a:lstStyle/>
        <a:p>
          <a:endParaRPr lang="en-US" b="1"/>
        </a:p>
      </dgm:t>
    </dgm:pt>
    <dgm:pt modelId="{3DCA9E2F-9117-473E-B10B-E57D880DF582}" type="sibTrans" cxnId="{E4AFF4F7-2026-4AF4-AFE4-88F58B9EF06B}">
      <dgm:prSet/>
      <dgm:spPr/>
      <dgm:t>
        <a:bodyPr/>
        <a:lstStyle/>
        <a:p>
          <a:endParaRPr lang="en-US" b="1"/>
        </a:p>
      </dgm:t>
    </dgm:pt>
    <dgm:pt modelId="{1CFB2574-6A88-4DED-B836-26A9AC9E62E9}">
      <dgm:prSet/>
      <dgm:spPr/>
      <dgm:t>
        <a:bodyPr/>
        <a:lstStyle/>
        <a:p>
          <a:r>
            <a:rPr lang="en-US" b="1"/>
            <a:t>Leg Splints</a:t>
          </a:r>
        </a:p>
      </dgm:t>
    </dgm:pt>
    <dgm:pt modelId="{89002465-0A18-4B2F-86B7-2F2505AAD4E0}" type="parTrans" cxnId="{BE7AE669-CD42-49D8-8786-229E526291F9}">
      <dgm:prSet/>
      <dgm:spPr/>
      <dgm:t>
        <a:bodyPr/>
        <a:lstStyle/>
        <a:p>
          <a:endParaRPr lang="en-US" b="1"/>
        </a:p>
      </dgm:t>
    </dgm:pt>
    <dgm:pt modelId="{32076DD6-33E1-48A3-8D1C-FB68C8331E24}" type="sibTrans" cxnId="{BE7AE669-CD42-49D8-8786-229E526291F9}">
      <dgm:prSet/>
      <dgm:spPr/>
      <dgm:t>
        <a:bodyPr/>
        <a:lstStyle/>
        <a:p>
          <a:endParaRPr lang="en-US" b="1"/>
        </a:p>
      </dgm:t>
    </dgm:pt>
    <dgm:pt modelId="{2B509497-F9E5-45D8-9126-43E6622ABE8F}">
      <dgm:prSet/>
      <dgm:spPr/>
      <dgm:t>
        <a:bodyPr/>
        <a:lstStyle/>
        <a:p>
          <a:r>
            <a:rPr lang="en-US" b="1"/>
            <a:t>Antiseptic</a:t>
          </a:r>
        </a:p>
      </dgm:t>
    </dgm:pt>
    <dgm:pt modelId="{B0FE1878-507B-49A3-AC6E-392602FCDA68}" type="parTrans" cxnId="{0101391D-1FCC-4ABD-9C67-6300E1BD81BF}">
      <dgm:prSet/>
      <dgm:spPr/>
      <dgm:t>
        <a:bodyPr/>
        <a:lstStyle/>
        <a:p>
          <a:endParaRPr lang="en-US" b="1"/>
        </a:p>
      </dgm:t>
    </dgm:pt>
    <dgm:pt modelId="{B3560D1A-1249-4E98-A659-142D1AD87F82}" type="sibTrans" cxnId="{0101391D-1FCC-4ABD-9C67-6300E1BD81BF}">
      <dgm:prSet/>
      <dgm:spPr/>
      <dgm:t>
        <a:bodyPr/>
        <a:lstStyle/>
        <a:p>
          <a:endParaRPr lang="en-US" b="1"/>
        </a:p>
      </dgm:t>
    </dgm:pt>
    <dgm:pt modelId="{5473F9B0-FC7F-4588-A387-6311A8E78439}">
      <dgm:prSet/>
      <dgm:spPr/>
      <dgm:t>
        <a:bodyPr/>
        <a:lstStyle/>
        <a:p>
          <a:r>
            <a:rPr lang="en-US" b="1"/>
            <a:t>Alcohol Wipes</a:t>
          </a:r>
        </a:p>
      </dgm:t>
    </dgm:pt>
    <dgm:pt modelId="{9A308EB9-B991-4263-9160-A7208D4DD1B8}" type="parTrans" cxnId="{8FAF2112-9621-49A9-8EEB-A71E43484010}">
      <dgm:prSet/>
      <dgm:spPr/>
      <dgm:t>
        <a:bodyPr/>
        <a:lstStyle/>
        <a:p>
          <a:endParaRPr lang="en-US" b="1"/>
        </a:p>
      </dgm:t>
    </dgm:pt>
    <dgm:pt modelId="{6D3B5EEB-811E-4F22-A61C-275E4CC04250}" type="sibTrans" cxnId="{8FAF2112-9621-49A9-8EEB-A71E43484010}">
      <dgm:prSet/>
      <dgm:spPr/>
      <dgm:t>
        <a:bodyPr/>
        <a:lstStyle/>
        <a:p>
          <a:endParaRPr lang="en-US" b="1"/>
        </a:p>
      </dgm:t>
    </dgm:pt>
    <dgm:pt modelId="{0B505DFD-5F46-456D-8F06-D31EB9387A93}">
      <dgm:prSet/>
      <dgm:spPr/>
      <dgm:t>
        <a:bodyPr/>
        <a:lstStyle/>
        <a:p>
          <a:r>
            <a:rPr lang="en-US" b="1"/>
            <a:t>Sterile Gauze Squares</a:t>
          </a:r>
        </a:p>
      </dgm:t>
    </dgm:pt>
    <dgm:pt modelId="{3908017C-39D4-46DF-B77A-53A4A1341157}" type="parTrans" cxnId="{A30D07AA-FDE1-4AAD-A81C-4C0E64939069}">
      <dgm:prSet/>
      <dgm:spPr/>
      <dgm:t>
        <a:bodyPr/>
        <a:lstStyle/>
        <a:p>
          <a:endParaRPr lang="en-US" b="1"/>
        </a:p>
      </dgm:t>
    </dgm:pt>
    <dgm:pt modelId="{4C7659B2-ADAC-4C09-B2F4-34B98C7D3A4E}" type="sibTrans" cxnId="{A30D07AA-FDE1-4AAD-A81C-4C0E64939069}">
      <dgm:prSet/>
      <dgm:spPr/>
      <dgm:t>
        <a:bodyPr/>
        <a:lstStyle/>
        <a:p>
          <a:endParaRPr lang="en-US" b="1"/>
        </a:p>
      </dgm:t>
    </dgm:pt>
    <dgm:pt modelId="{E1AF3379-7652-4934-8A06-6A247FCF8F36}">
      <dgm:prSet/>
      <dgm:spPr/>
      <dgm:t>
        <a:bodyPr/>
        <a:lstStyle/>
        <a:p>
          <a:r>
            <a:rPr lang="en-US" b="1"/>
            <a:t>Cotton Balls</a:t>
          </a:r>
        </a:p>
      </dgm:t>
    </dgm:pt>
    <dgm:pt modelId="{20C53156-9A77-473F-9E4C-F856E7675180}" type="parTrans" cxnId="{6A447B57-EF17-4F72-9B2C-4BA3A0A70713}">
      <dgm:prSet/>
      <dgm:spPr/>
      <dgm:t>
        <a:bodyPr/>
        <a:lstStyle/>
        <a:p>
          <a:endParaRPr lang="en-US" b="1"/>
        </a:p>
      </dgm:t>
    </dgm:pt>
    <dgm:pt modelId="{94C8843C-EC87-44E6-BC33-5567D316219C}" type="sibTrans" cxnId="{6A447B57-EF17-4F72-9B2C-4BA3A0A70713}">
      <dgm:prSet/>
      <dgm:spPr/>
      <dgm:t>
        <a:bodyPr/>
        <a:lstStyle/>
        <a:p>
          <a:endParaRPr lang="en-US" b="1"/>
        </a:p>
      </dgm:t>
    </dgm:pt>
    <dgm:pt modelId="{F7267098-F0EF-4420-97C3-39267BEB281A}">
      <dgm:prSet/>
      <dgm:spPr/>
      <dgm:t>
        <a:bodyPr/>
        <a:lstStyle/>
        <a:p>
          <a:r>
            <a:rPr lang="en-US" b="1" dirty="0"/>
            <a:t>Rolled Conform Bandage</a:t>
          </a:r>
        </a:p>
      </dgm:t>
    </dgm:pt>
    <dgm:pt modelId="{16254EE7-21BC-49AB-9D80-DAF222215284}" type="parTrans" cxnId="{9E4432C4-EAF2-41D9-B702-8EA2F10A469C}">
      <dgm:prSet/>
      <dgm:spPr/>
      <dgm:t>
        <a:bodyPr/>
        <a:lstStyle/>
        <a:p>
          <a:endParaRPr lang="en-US" b="1"/>
        </a:p>
      </dgm:t>
    </dgm:pt>
    <dgm:pt modelId="{4F397B3F-D4D0-467A-A3C6-531FADBAB92F}" type="sibTrans" cxnId="{9E4432C4-EAF2-41D9-B702-8EA2F10A469C}">
      <dgm:prSet/>
      <dgm:spPr/>
      <dgm:t>
        <a:bodyPr/>
        <a:lstStyle/>
        <a:p>
          <a:endParaRPr lang="en-US" b="1"/>
        </a:p>
      </dgm:t>
    </dgm:pt>
    <dgm:pt modelId="{DA4F7B25-B408-4C45-A084-D501488EA568}">
      <dgm:prSet/>
      <dgm:spPr/>
      <dgm:t>
        <a:bodyPr/>
        <a:lstStyle/>
        <a:p>
          <a:r>
            <a:rPr lang="en-US" b="1"/>
            <a:t>Porous Medical Tape</a:t>
          </a:r>
        </a:p>
      </dgm:t>
    </dgm:pt>
    <dgm:pt modelId="{3CBCD145-85F8-491B-89FC-599E7869A10C}" type="parTrans" cxnId="{0FC285FD-A586-4262-A029-F88B0660D5D9}">
      <dgm:prSet/>
      <dgm:spPr/>
      <dgm:t>
        <a:bodyPr/>
        <a:lstStyle/>
        <a:p>
          <a:endParaRPr lang="en-US" b="1"/>
        </a:p>
      </dgm:t>
    </dgm:pt>
    <dgm:pt modelId="{3D339570-61AB-4924-B525-E195D76DEF7B}" type="sibTrans" cxnId="{0FC285FD-A586-4262-A029-F88B0660D5D9}">
      <dgm:prSet/>
      <dgm:spPr/>
      <dgm:t>
        <a:bodyPr/>
        <a:lstStyle/>
        <a:p>
          <a:endParaRPr lang="en-US" b="1"/>
        </a:p>
      </dgm:t>
    </dgm:pt>
    <dgm:pt modelId="{54403DF8-CDDC-4BB1-9EA5-F9673B7935BC}">
      <dgm:prSet/>
      <dgm:spPr/>
      <dgm:t>
        <a:bodyPr/>
        <a:lstStyle/>
        <a:p>
          <a:r>
            <a:rPr lang="en-US" b="1"/>
            <a:t>Adhesive Bandage</a:t>
          </a:r>
        </a:p>
      </dgm:t>
    </dgm:pt>
    <dgm:pt modelId="{C71CE7D4-5DF7-49B1-A803-1B53E914D142}" type="parTrans" cxnId="{11D5D307-28D0-4C2D-A750-9334F2EB137D}">
      <dgm:prSet/>
      <dgm:spPr/>
      <dgm:t>
        <a:bodyPr/>
        <a:lstStyle/>
        <a:p>
          <a:endParaRPr lang="en-US" b="1"/>
        </a:p>
      </dgm:t>
    </dgm:pt>
    <dgm:pt modelId="{FC085E1E-04F3-4D87-B3C8-9CE4CF223359}" type="sibTrans" cxnId="{11D5D307-28D0-4C2D-A750-9334F2EB137D}">
      <dgm:prSet/>
      <dgm:spPr/>
      <dgm:t>
        <a:bodyPr/>
        <a:lstStyle/>
        <a:p>
          <a:endParaRPr lang="en-US" b="1"/>
        </a:p>
      </dgm:t>
    </dgm:pt>
    <dgm:pt modelId="{49B7655D-19BE-4C1B-9310-C590E1791AFB}">
      <dgm:prSet/>
      <dgm:spPr/>
      <dgm:t>
        <a:bodyPr/>
        <a:lstStyle/>
        <a:p>
          <a:r>
            <a:rPr lang="en-US" b="1"/>
            <a:t>Thermal Survival Blanket</a:t>
          </a:r>
        </a:p>
      </dgm:t>
    </dgm:pt>
    <dgm:pt modelId="{5532943F-7317-4BAE-AB83-4255703A1636}" type="parTrans" cxnId="{AB0F3360-0972-49E9-A987-FA740160CE4F}">
      <dgm:prSet/>
      <dgm:spPr/>
      <dgm:t>
        <a:bodyPr/>
        <a:lstStyle/>
        <a:p>
          <a:endParaRPr lang="en-US" b="1"/>
        </a:p>
      </dgm:t>
    </dgm:pt>
    <dgm:pt modelId="{6BF6278A-E3F8-4C6D-B8CE-995B026FD17D}" type="sibTrans" cxnId="{AB0F3360-0972-49E9-A987-FA740160CE4F}">
      <dgm:prSet/>
      <dgm:spPr/>
      <dgm:t>
        <a:bodyPr/>
        <a:lstStyle/>
        <a:p>
          <a:endParaRPr lang="en-US" b="1"/>
        </a:p>
      </dgm:t>
    </dgm:pt>
    <dgm:pt modelId="{13758D3F-7E56-45ED-9FB7-7B81DC8BE5C8}">
      <dgm:prSet/>
      <dgm:spPr/>
      <dgm:t>
        <a:bodyPr/>
        <a:lstStyle/>
        <a:p>
          <a:r>
            <a:rPr lang="en-US" b="1"/>
            <a:t>Oral Dosing Syringe</a:t>
          </a:r>
        </a:p>
      </dgm:t>
    </dgm:pt>
    <dgm:pt modelId="{9C0B386A-8DCD-4A26-B164-71BE0FABAACE}" type="parTrans" cxnId="{217D40CC-0717-4FBC-8F3D-F08B3CAB1D4A}">
      <dgm:prSet/>
      <dgm:spPr/>
      <dgm:t>
        <a:bodyPr/>
        <a:lstStyle/>
        <a:p>
          <a:endParaRPr lang="en-US" b="1"/>
        </a:p>
      </dgm:t>
    </dgm:pt>
    <dgm:pt modelId="{0EA22155-3550-4922-94E6-4678C8396866}" type="sibTrans" cxnId="{217D40CC-0717-4FBC-8F3D-F08B3CAB1D4A}">
      <dgm:prSet/>
      <dgm:spPr/>
      <dgm:t>
        <a:bodyPr/>
        <a:lstStyle/>
        <a:p>
          <a:endParaRPr lang="en-US" b="1"/>
        </a:p>
      </dgm:t>
    </dgm:pt>
    <dgm:pt modelId="{5FE14F68-0143-4DE6-934A-8E5254807599}">
      <dgm:prSet/>
      <dgm:spPr/>
      <dgm:t>
        <a:bodyPr/>
        <a:lstStyle/>
        <a:p>
          <a:r>
            <a:rPr lang="en-US" b="1"/>
            <a:t>Ice Pack</a:t>
          </a:r>
        </a:p>
      </dgm:t>
    </dgm:pt>
    <dgm:pt modelId="{482C506E-1EB9-44AF-BF5F-B86630097481}" type="parTrans" cxnId="{BE114317-99C9-4588-A0AD-DF3E151E69A3}">
      <dgm:prSet/>
      <dgm:spPr/>
      <dgm:t>
        <a:bodyPr/>
        <a:lstStyle/>
        <a:p>
          <a:endParaRPr lang="en-US" b="1"/>
        </a:p>
      </dgm:t>
    </dgm:pt>
    <dgm:pt modelId="{0F937BED-F459-47B6-B97F-17D36339C033}" type="sibTrans" cxnId="{BE114317-99C9-4588-A0AD-DF3E151E69A3}">
      <dgm:prSet/>
      <dgm:spPr/>
      <dgm:t>
        <a:bodyPr/>
        <a:lstStyle/>
        <a:p>
          <a:endParaRPr lang="en-US" b="1"/>
        </a:p>
      </dgm:t>
    </dgm:pt>
    <dgm:pt modelId="{A43E36D7-5E7D-4245-97AF-B7C7C56CFE26}">
      <dgm:prSet/>
      <dgm:spPr/>
      <dgm:t>
        <a:bodyPr/>
        <a:lstStyle/>
        <a:p>
          <a:r>
            <a:rPr lang="en-US" b="1"/>
            <a:t>Cotton Swabs</a:t>
          </a:r>
        </a:p>
      </dgm:t>
    </dgm:pt>
    <dgm:pt modelId="{853F83EB-E718-441A-808E-89CFAB9C839C}" type="parTrans" cxnId="{EAF160C2-0F65-4604-B8D6-D76A5AA2E111}">
      <dgm:prSet/>
      <dgm:spPr/>
      <dgm:t>
        <a:bodyPr/>
        <a:lstStyle/>
        <a:p>
          <a:endParaRPr lang="en-US" b="1"/>
        </a:p>
      </dgm:t>
    </dgm:pt>
    <dgm:pt modelId="{E2B30D69-2F14-4629-B7EB-28231F82AB0F}" type="sibTrans" cxnId="{EAF160C2-0F65-4604-B8D6-D76A5AA2E111}">
      <dgm:prSet/>
      <dgm:spPr/>
      <dgm:t>
        <a:bodyPr/>
        <a:lstStyle/>
        <a:p>
          <a:endParaRPr lang="en-US" b="1"/>
        </a:p>
      </dgm:t>
    </dgm:pt>
    <dgm:pt modelId="{B559A4C8-30CF-4420-9C59-E3EC456FB7F7}" type="pres">
      <dgm:prSet presAssocID="{9A800B51-B6CC-4978-A59A-73FDA2532A44}" presName="diagram" presStyleCnt="0">
        <dgm:presLayoutVars>
          <dgm:dir/>
          <dgm:resizeHandles val="exact"/>
        </dgm:presLayoutVars>
      </dgm:prSet>
      <dgm:spPr/>
    </dgm:pt>
    <dgm:pt modelId="{36DA33A1-65DE-484C-B870-FE6819F90FE5}" type="pres">
      <dgm:prSet presAssocID="{2964A653-A0A5-44A2-B0C7-BA0935336458}" presName="node" presStyleLbl="node1" presStyleIdx="0" presStyleCnt="18">
        <dgm:presLayoutVars>
          <dgm:bulletEnabled val="1"/>
        </dgm:presLayoutVars>
      </dgm:prSet>
      <dgm:spPr/>
    </dgm:pt>
    <dgm:pt modelId="{8576AA92-FF41-4212-B4CC-1547C79BAEB9}" type="pres">
      <dgm:prSet presAssocID="{D3EA0D9A-C7A7-45EF-A07E-C8F30A4F95F9}" presName="sibTrans" presStyleCnt="0"/>
      <dgm:spPr/>
    </dgm:pt>
    <dgm:pt modelId="{C327D1D3-B379-490D-B515-5F28E62F97F9}" type="pres">
      <dgm:prSet presAssocID="{D7451DDC-4F6C-473F-AD39-6AE4F30BB4EC}" presName="node" presStyleLbl="node1" presStyleIdx="1" presStyleCnt="18">
        <dgm:presLayoutVars>
          <dgm:bulletEnabled val="1"/>
        </dgm:presLayoutVars>
      </dgm:prSet>
      <dgm:spPr/>
    </dgm:pt>
    <dgm:pt modelId="{2EC2C0D0-E577-4BFF-8B37-C6A93798EE16}" type="pres">
      <dgm:prSet presAssocID="{BAC49F30-30D5-44B9-B14A-EC0F414B3F63}" presName="sibTrans" presStyleCnt="0"/>
      <dgm:spPr/>
    </dgm:pt>
    <dgm:pt modelId="{5280A0F9-39B8-4D8C-8352-BF0D48E2C790}" type="pres">
      <dgm:prSet presAssocID="{830F3429-E8A7-48AB-991C-1C5F8A6B1DD4}" presName="node" presStyleLbl="node1" presStyleIdx="2" presStyleCnt="18">
        <dgm:presLayoutVars>
          <dgm:bulletEnabled val="1"/>
        </dgm:presLayoutVars>
      </dgm:prSet>
      <dgm:spPr/>
    </dgm:pt>
    <dgm:pt modelId="{82B227E7-D9BE-46EB-B729-360D3E534F6B}" type="pres">
      <dgm:prSet presAssocID="{1F31AF17-ED35-405F-A54B-F25714FC3708}" presName="sibTrans" presStyleCnt="0"/>
      <dgm:spPr/>
    </dgm:pt>
    <dgm:pt modelId="{CC38A8AC-D94D-40F7-84A1-85455201B4CF}" type="pres">
      <dgm:prSet presAssocID="{9D6043F3-01BC-4631-AB60-2B22C0AD0511}" presName="node" presStyleLbl="node1" presStyleIdx="3" presStyleCnt="18">
        <dgm:presLayoutVars>
          <dgm:bulletEnabled val="1"/>
        </dgm:presLayoutVars>
      </dgm:prSet>
      <dgm:spPr/>
    </dgm:pt>
    <dgm:pt modelId="{1D9B2962-9766-48B0-9A2A-4F0A39D7F00F}" type="pres">
      <dgm:prSet presAssocID="{362A5FB5-F213-467D-B9A4-01B3D5249807}" presName="sibTrans" presStyleCnt="0"/>
      <dgm:spPr/>
    </dgm:pt>
    <dgm:pt modelId="{BAEF9660-1B3A-4D23-B6E0-4501C85DB39A}" type="pres">
      <dgm:prSet presAssocID="{A1ABCEA5-D515-4587-AD75-22FE5F03201F}" presName="node" presStyleLbl="node1" presStyleIdx="4" presStyleCnt="18">
        <dgm:presLayoutVars>
          <dgm:bulletEnabled val="1"/>
        </dgm:presLayoutVars>
      </dgm:prSet>
      <dgm:spPr/>
    </dgm:pt>
    <dgm:pt modelId="{0FB41EC9-CF94-4624-89FA-D9DB0EF5BF9F}" type="pres">
      <dgm:prSet presAssocID="{8C9BC288-178F-4E53-8503-65209F754C76}" presName="sibTrans" presStyleCnt="0"/>
      <dgm:spPr/>
    </dgm:pt>
    <dgm:pt modelId="{9FA957B4-B689-4167-BDB9-4379E2D0E7DB}" type="pres">
      <dgm:prSet presAssocID="{32F62758-998E-4ADA-84A1-6B28731671D0}" presName="node" presStyleLbl="node1" presStyleIdx="5" presStyleCnt="18">
        <dgm:presLayoutVars>
          <dgm:bulletEnabled val="1"/>
        </dgm:presLayoutVars>
      </dgm:prSet>
      <dgm:spPr/>
    </dgm:pt>
    <dgm:pt modelId="{6325B677-8B18-4392-8FB0-0786077C2AB3}" type="pres">
      <dgm:prSet presAssocID="{3DCA9E2F-9117-473E-B10B-E57D880DF582}" presName="sibTrans" presStyleCnt="0"/>
      <dgm:spPr/>
    </dgm:pt>
    <dgm:pt modelId="{6A583E3B-F333-41C0-82A8-ECF95AEB4E78}" type="pres">
      <dgm:prSet presAssocID="{1CFB2574-6A88-4DED-B836-26A9AC9E62E9}" presName="node" presStyleLbl="node1" presStyleIdx="6" presStyleCnt="18">
        <dgm:presLayoutVars>
          <dgm:bulletEnabled val="1"/>
        </dgm:presLayoutVars>
      </dgm:prSet>
      <dgm:spPr/>
    </dgm:pt>
    <dgm:pt modelId="{B0DDF3BC-2779-4560-A295-38665355C000}" type="pres">
      <dgm:prSet presAssocID="{32076DD6-33E1-48A3-8D1C-FB68C8331E24}" presName="sibTrans" presStyleCnt="0"/>
      <dgm:spPr/>
    </dgm:pt>
    <dgm:pt modelId="{3D3D1D7B-B0B3-4EE5-9E64-03114BF175EE}" type="pres">
      <dgm:prSet presAssocID="{2B509497-F9E5-45D8-9126-43E6622ABE8F}" presName="node" presStyleLbl="node1" presStyleIdx="7" presStyleCnt="18">
        <dgm:presLayoutVars>
          <dgm:bulletEnabled val="1"/>
        </dgm:presLayoutVars>
      </dgm:prSet>
      <dgm:spPr/>
    </dgm:pt>
    <dgm:pt modelId="{FED19629-C4E2-4F5F-A62F-7C4850696F26}" type="pres">
      <dgm:prSet presAssocID="{B3560D1A-1249-4E98-A659-142D1AD87F82}" presName="sibTrans" presStyleCnt="0"/>
      <dgm:spPr/>
    </dgm:pt>
    <dgm:pt modelId="{279EF90A-B311-4054-85E6-FA1A7E860EAE}" type="pres">
      <dgm:prSet presAssocID="{5473F9B0-FC7F-4588-A387-6311A8E78439}" presName="node" presStyleLbl="node1" presStyleIdx="8" presStyleCnt="18">
        <dgm:presLayoutVars>
          <dgm:bulletEnabled val="1"/>
        </dgm:presLayoutVars>
      </dgm:prSet>
      <dgm:spPr/>
    </dgm:pt>
    <dgm:pt modelId="{FB7C28CF-FB13-4D52-9DA9-1998A6C5A615}" type="pres">
      <dgm:prSet presAssocID="{6D3B5EEB-811E-4F22-A61C-275E4CC04250}" presName="sibTrans" presStyleCnt="0"/>
      <dgm:spPr/>
    </dgm:pt>
    <dgm:pt modelId="{58557CE3-AC09-4230-A0F0-7177A846F910}" type="pres">
      <dgm:prSet presAssocID="{0B505DFD-5F46-456D-8F06-D31EB9387A93}" presName="node" presStyleLbl="node1" presStyleIdx="9" presStyleCnt="18">
        <dgm:presLayoutVars>
          <dgm:bulletEnabled val="1"/>
        </dgm:presLayoutVars>
      </dgm:prSet>
      <dgm:spPr/>
    </dgm:pt>
    <dgm:pt modelId="{12174762-C272-4880-874D-06B72E0CF55B}" type="pres">
      <dgm:prSet presAssocID="{4C7659B2-ADAC-4C09-B2F4-34B98C7D3A4E}" presName="sibTrans" presStyleCnt="0"/>
      <dgm:spPr/>
    </dgm:pt>
    <dgm:pt modelId="{6287D2FA-6F21-40D8-AA0D-4C5D66348639}" type="pres">
      <dgm:prSet presAssocID="{E1AF3379-7652-4934-8A06-6A247FCF8F36}" presName="node" presStyleLbl="node1" presStyleIdx="10" presStyleCnt="18">
        <dgm:presLayoutVars>
          <dgm:bulletEnabled val="1"/>
        </dgm:presLayoutVars>
      </dgm:prSet>
      <dgm:spPr/>
    </dgm:pt>
    <dgm:pt modelId="{3EC6BD18-282C-473C-A6AE-15B0C557534E}" type="pres">
      <dgm:prSet presAssocID="{94C8843C-EC87-44E6-BC33-5567D316219C}" presName="sibTrans" presStyleCnt="0"/>
      <dgm:spPr/>
    </dgm:pt>
    <dgm:pt modelId="{634CC582-8929-424E-899C-F00B1E12DE09}" type="pres">
      <dgm:prSet presAssocID="{F7267098-F0EF-4420-97C3-39267BEB281A}" presName="node" presStyleLbl="node1" presStyleIdx="11" presStyleCnt="18">
        <dgm:presLayoutVars>
          <dgm:bulletEnabled val="1"/>
        </dgm:presLayoutVars>
      </dgm:prSet>
      <dgm:spPr/>
    </dgm:pt>
    <dgm:pt modelId="{26EC7E82-7AA3-4875-809F-03F6015D4069}" type="pres">
      <dgm:prSet presAssocID="{4F397B3F-D4D0-467A-A3C6-531FADBAB92F}" presName="sibTrans" presStyleCnt="0"/>
      <dgm:spPr/>
    </dgm:pt>
    <dgm:pt modelId="{BB2671D3-0539-4A1F-BD19-14B52AF5806A}" type="pres">
      <dgm:prSet presAssocID="{DA4F7B25-B408-4C45-A084-D501488EA568}" presName="node" presStyleLbl="node1" presStyleIdx="12" presStyleCnt="18">
        <dgm:presLayoutVars>
          <dgm:bulletEnabled val="1"/>
        </dgm:presLayoutVars>
      </dgm:prSet>
      <dgm:spPr/>
    </dgm:pt>
    <dgm:pt modelId="{9C9630CC-4EAF-4FE4-94BF-E919C6EAE607}" type="pres">
      <dgm:prSet presAssocID="{3D339570-61AB-4924-B525-E195D76DEF7B}" presName="sibTrans" presStyleCnt="0"/>
      <dgm:spPr/>
    </dgm:pt>
    <dgm:pt modelId="{7076F2B3-45B3-42B4-AFA0-ADA9B84459DA}" type="pres">
      <dgm:prSet presAssocID="{54403DF8-CDDC-4BB1-9EA5-F9673B7935BC}" presName="node" presStyleLbl="node1" presStyleIdx="13" presStyleCnt="18">
        <dgm:presLayoutVars>
          <dgm:bulletEnabled val="1"/>
        </dgm:presLayoutVars>
      </dgm:prSet>
      <dgm:spPr/>
    </dgm:pt>
    <dgm:pt modelId="{6150FD4F-AC5F-4665-82C4-41E687A1D47F}" type="pres">
      <dgm:prSet presAssocID="{FC085E1E-04F3-4D87-B3C8-9CE4CF223359}" presName="sibTrans" presStyleCnt="0"/>
      <dgm:spPr/>
    </dgm:pt>
    <dgm:pt modelId="{FD4FC3A3-2D6A-491F-BEBC-AC499780DB53}" type="pres">
      <dgm:prSet presAssocID="{49B7655D-19BE-4C1B-9310-C590E1791AFB}" presName="node" presStyleLbl="node1" presStyleIdx="14" presStyleCnt="18">
        <dgm:presLayoutVars>
          <dgm:bulletEnabled val="1"/>
        </dgm:presLayoutVars>
      </dgm:prSet>
      <dgm:spPr/>
    </dgm:pt>
    <dgm:pt modelId="{73DB7C00-93EA-43D2-A9E8-AFD4C6947510}" type="pres">
      <dgm:prSet presAssocID="{6BF6278A-E3F8-4C6D-B8CE-995B026FD17D}" presName="sibTrans" presStyleCnt="0"/>
      <dgm:spPr/>
    </dgm:pt>
    <dgm:pt modelId="{61B81648-7386-40FC-AF25-4210163B2C7C}" type="pres">
      <dgm:prSet presAssocID="{13758D3F-7E56-45ED-9FB7-7B81DC8BE5C8}" presName="node" presStyleLbl="node1" presStyleIdx="15" presStyleCnt="18">
        <dgm:presLayoutVars>
          <dgm:bulletEnabled val="1"/>
        </dgm:presLayoutVars>
      </dgm:prSet>
      <dgm:spPr/>
    </dgm:pt>
    <dgm:pt modelId="{C553652A-D8F8-43CC-BD53-7E67C0F3F2E8}" type="pres">
      <dgm:prSet presAssocID="{0EA22155-3550-4922-94E6-4678C8396866}" presName="sibTrans" presStyleCnt="0"/>
      <dgm:spPr/>
    </dgm:pt>
    <dgm:pt modelId="{2927EA3B-4B92-4E3F-A7AA-7D68745F598B}" type="pres">
      <dgm:prSet presAssocID="{5FE14F68-0143-4DE6-934A-8E5254807599}" presName="node" presStyleLbl="node1" presStyleIdx="16" presStyleCnt="18">
        <dgm:presLayoutVars>
          <dgm:bulletEnabled val="1"/>
        </dgm:presLayoutVars>
      </dgm:prSet>
      <dgm:spPr/>
    </dgm:pt>
    <dgm:pt modelId="{2DF7D2E4-1BCC-4029-9F9D-4359D060943E}" type="pres">
      <dgm:prSet presAssocID="{0F937BED-F459-47B6-B97F-17D36339C033}" presName="sibTrans" presStyleCnt="0"/>
      <dgm:spPr/>
    </dgm:pt>
    <dgm:pt modelId="{F5B96D6E-AF49-48AF-980D-3625B44AE36C}" type="pres">
      <dgm:prSet presAssocID="{A43E36D7-5E7D-4245-97AF-B7C7C56CFE26}" presName="node" presStyleLbl="node1" presStyleIdx="17" presStyleCnt="18">
        <dgm:presLayoutVars>
          <dgm:bulletEnabled val="1"/>
        </dgm:presLayoutVars>
      </dgm:prSet>
      <dgm:spPr/>
    </dgm:pt>
  </dgm:ptLst>
  <dgm:cxnLst>
    <dgm:cxn modelId="{9224E000-E98F-46A5-B36A-CE57B6D2252C}" type="presOf" srcId="{32F62758-998E-4ADA-84A1-6B28731671D0}" destId="{9FA957B4-B689-4167-BDB9-4379E2D0E7DB}" srcOrd="0" destOrd="0" presId="urn:microsoft.com/office/officeart/2005/8/layout/default"/>
    <dgm:cxn modelId="{7DEAA906-6BEE-45FF-9231-CDA5B395A0E8}" type="presOf" srcId="{A43E36D7-5E7D-4245-97AF-B7C7C56CFE26}" destId="{F5B96D6E-AF49-48AF-980D-3625B44AE36C}" srcOrd="0" destOrd="0" presId="urn:microsoft.com/office/officeart/2005/8/layout/default"/>
    <dgm:cxn modelId="{11D5D307-28D0-4C2D-A750-9334F2EB137D}" srcId="{9A800B51-B6CC-4978-A59A-73FDA2532A44}" destId="{54403DF8-CDDC-4BB1-9EA5-F9673B7935BC}" srcOrd="13" destOrd="0" parTransId="{C71CE7D4-5DF7-49B1-A803-1B53E914D142}" sibTransId="{FC085E1E-04F3-4D87-B3C8-9CE4CF223359}"/>
    <dgm:cxn modelId="{3366F60B-EAE7-439B-B677-3122F217FE4F}" type="presOf" srcId="{5473F9B0-FC7F-4588-A387-6311A8E78439}" destId="{279EF90A-B311-4054-85E6-FA1A7E860EAE}" srcOrd="0" destOrd="0" presId="urn:microsoft.com/office/officeart/2005/8/layout/default"/>
    <dgm:cxn modelId="{D71D0A0D-7328-48D7-85C1-5FCD4FF05C09}" srcId="{9A800B51-B6CC-4978-A59A-73FDA2532A44}" destId="{9D6043F3-01BC-4631-AB60-2B22C0AD0511}" srcOrd="3" destOrd="0" parTransId="{FA26C6FD-735F-4BE9-A13C-0F91559CC0AA}" sibTransId="{362A5FB5-F213-467D-B9A4-01B3D5249807}"/>
    <dgm:cxn modelId="{8FAF2112-9621-49A9-8EEB-A71E43484010}" srcId="{9A800B51-B6CC-4978-A59A-73FDA2532A44}" destId="{5473F9B0-FC7F-4588-A387-6311A8E78439}" srcOrd="8" destOrd="0" parTransId="{9A308EB9-B991-4263-9160-A7208D4DD1B8}" sibTransId="{6D3B5EEB-811E-4F22-A61C-275E4CC04250}"/>
    <dgm:cxn modelId="{CB583E14-B8C1-4484-8024-A313DDCF069C}" type="presOf" srcId="{49B7655D-19BE-4C1B-9310-C590E1791AFB}" destId="{FD4FC3A3-2D6A-491F-BEBC-AC499780DB53}" srcOrd="0" destOrd="0" presId="urn:microsoft.com/office/officeart/2005/8/layout/default"/>
    <dgm:cxn modelId="{BE114317-99C9-4588-A0AD-DF3E151E69A3}" srcId="{9A800B51-B6CC-4978-A59A-73FDA2532A44}" destId="{5FE14F68-0143-4DE6-934A-8E5254807599}" srcOrd="16" destOrd="0" parTransId="{482C506E-1EB9-44AF-BF5F-B86630097481}" sibTransId="{0F937BED-F459-47B6-B97F-17D36339C033}"/>
    <dgm:cxn modelId="{02524618-64DB-4E93-AE5B-5DE1D5EC7256}" type="presOf" srcId="{830F3429-E8A7-48AB-991C-1C5F8A6B1DD4}" destId="{5280A0F9-39B8-4D8C-8352-BF0D48E2C790}" srcOrd="0" destOrd="0" presId="urn:microsoft.com/office/officeart/2005/8/layout/default"/>
    <dgm:cxn modelId="{0101391D-1FCC-4ABD-9C67-6300E1BD81BF}" srcId="{9A800B51-B6CC-4978-A59A-73FDA2532A44}" destId="{2B509497-F9E5-45D8-9126-43E6622ABE8F}" srcOrd="7" destOrd="0" parTransId="{B0FE1878-507B-49A3-AC6E-392602FCDA68}" sibTransId="{B3560D1A-1249-4E98-A659-142D1AD87F82}"/>
    <dgm:cxn modelId="{E2F1EB26-D27B-4F2A-BB45-0AFD05710460}" srcId="{9A800B51-B6CC-4978-A59A-73FDA2532A44}" destId="{D7451DDC-4F6C-473F-AD39-6AE4F30BB4EC}" srcOrd="1" destOrd="0" parTransId="{69EB2AFA-80C4-4F30-B44E-C4A7585072A0}" sibTransId="{BAC49F30-30D5-44B9-B14A-EC0F414B3F63}"/>
    <dgm:cxn modelId="{F3862731-002C-426F-89C1-9513CC78844F}" type="presOf" srcId="{1CFB2574-6A88-4DED-B836-26A9AC9E62E9}" destId="{6A583E3B-F333-41C0-82A8-ECF95AEB4E78}" srcOrd="0" destOrd="0" presId="urn:microsoft.com/office/officeart/2005/8/layout/default"/>
    <dgm:cxn modelId="{01B47531-5780-4D57-A7AF-E2F3F71EF529}" type="presOf" srcId="{54403DF8-CDDC-4BB1-9EA5-F9673B7935BC}" destId="{7076F2B3-45B3-42B4-AFA0-ADA9B84459DA}" srcOrd="0" destOrd="0" presId="urn:microsoft.com/office/officeart/2005/8/layout/default"/>
    <dgm:cxn modelId="{0498D234-A813-407F-B019-5A9AC9CC2C7C}" type="presOf" srcId="{9A800B51-B6CC-4978-A59A-73FDA2532A44}" destId="{B559A4C8-30CF-4420-9C59-E3EC456FB7F7}" srcOrd="0" destOrd="0" presId="urn:microsoft.com/office/officeart/2005/8/layout/default"/>
    <dgm:cxn modelId="{CD557039-0B84-4016-9A46-4DB151B5AC60}" type="presOf" srcId="{D7451DDC-4F6C-473F-AD39-6AE4F30BB4EC}" destId="{C327D1D3-B379-490D-B515-5F28E62F97F9}" srcOrd="0" destOrd="0" presId="urn:microsoft.com/office/officeart/2005/8/layout/default"/>
    <dgm:cxn modelId="{7299883B-904B-4CA1-89EC-1CB118D0B0CB}" type="presOf" srcId="{0B505DFD-5F46-456D-8F06-D31EB9387A93}" destId="{58557CE3-AC09-4230-A0F0-7177A846F910}" srcOrd="0" destOrd="0" presId="urn:microsoft.com/office/officeart/2005/8/layout/default"/>
    <dgm:cxn modelId="{AB0F3360-0972-49E9-A987-FA740160CE4F}" srcId="{9A800B51-B6CC-4978-A59A-73FDA2532A44}" destId="{49B7655D-19BE-4C1B-9310-C590E1791AFB}" srcOrd="14" destOrd="0" parTransId="{5532943F-7317-4BAE-AB83-4255703A1636}" sibTransId="{6BF6278A-E3F8-4C6D-B8CE-995B026FD17D}"/>
    <dgm:cxn modelId="{6C202765-49DE-4C6A-894C-2EF675E8A474}" type="presOf" srcId="{DA4F7B25-B408-4C45-A084-D501488EA568}" destId="{BB2671D3-0539-4A1F-BD19-14B52AF5806A}" srcOrd="0" destOrd="0" presId="urn:microsoft.com/office/officeart/2005/8/layout/default"/>
    <dgm:cxn modelId="{CE973845-9021-4624-8512-F1096AFB0331}" type="presOf" srcId="{E1AF3379-7652-4934-8A06-6A247FCF8F36}" destId="{6287D2FA-6F21-40D8-AA0D-4C5D66348639}" srcOrd="0" destOrd="0" presId="urn:microsoft.com/office/officeart/2005/8/layout/default"/>
    <dgm:cxn modelId="{81EEC647-93B4-4F4B-84C6-43547774148B}" srcId="{9A800B51-B6CC-4978-A59A-73FDA2532A44}" destId="{2964A653-A0A5-44A2-B0C7-BA0935336458}" srcOrd="0" destOrd="0" parTransId="{1662ACCA-5FF7-411E-BFC4-D1A3EA02C797}" sibTransId="{D3EA0D9A-C7A7-45EF-A07E-C8F30A4F95F9}"/>
    <dgm:cxn modelId="{E14A6B68-575B-4987-96CB-AC701E04E906}" srcId="{9A800B51-B6CC-4978-A59A-73FDA2532A44}" destId="{A1ABCEA5-D515-4587-AD75-22FE5F03201F}" srcOrd="4" destOrd="0" parTransId="{A92C915A-EE64-448D-8075-35FF55EE3822}" sibTransId="{8C9BC288-178F-4E53-8503-65209F754C76}"/>
    <dgm:cxn modelId="{BE7AE669-CD42-49D8-8786-229E526291F9}" srcId="{9A800B51-B6CC-4978-A59A-73FDA2532A44}" destId="{1CFB2574-6A88-4DED-B836-26A9AC9E62E9}" srcOrd="6" destOrd="0" parTransId="{89002465-0A18-4B2F-86B7-2F2505AAD4E0}" sibTransId="{32076DD6-33E1-48A3-8D1C-FB68C8331E24}"/>
    <dgm:cxn modelId="{6A447B57-EF17-4F72-9B2C-4BA3A0A70713}" srcId="{9A800B51-B6CC-4978-A59A-73FDA2532A44}" destId="{E1AF3379-7652-4934-8A06-6A247FCF8F36}" srcOrd="10" destOrd="0" parTransId="{20C53156-9A77-473F-9E4C-F856E7675180}" sibTransId="{94C8843C-EC87-44E6-BC33-5567D316219C}"/>
    <dgm:cxn modelId="{85C2D379-88E7-48AF-8BC5-7342D3AA1915}" type="presOf" srcId="{2964A653-A0A5-44A2-B0C7-BA0935336458}" destId="{36DA33A1-65DE-484C-B870-FE6819F90FE5}" srcOrd="0" destOrd="0" presId="urn:microsoft.com/office/officeart/2005/8/layout/default"/>
    <dgm:cxn modelId="{6C751983-01C4-4951-9990-A108CCF9B971}" type="presOf" srcId="{2B509497-F9E5-45D8-9126-43E6622ABE8F}" destId="{3D3D1D7B-B0B3-4EE5-9E64-03114BF175EE}" srcOrd="0" destOrd="0" presId="urn:microsoft.com/office/officeart/2005/8/layout/default"/>
    <dgm:cxn modelId="{70B9BA83-B60C-4F51-B2C0-3219E63B3510}" type="presOf" srcId="{A1ABCEA5-D515-4587-AD75-22FE5F03201F}" destId="{BAEF9660-1B3A-4D23-B6E0-4501C85DB39A}" srcOrd="0" destOrd="0" presId="urn:microsoft.com/office/officeart/2005/8/layout/default"/>
    <dgm:cxn modelId="{41F42C8A-F621-46C9-B9F5-8EEE5750CD1A}" type="presOf" srcId="{9D6043F3-01BC-4631-AB60-2B22C0AD0511}" destId="{CC38A8AC-D94D-40F7-84A1-85455201B4CF}" srcOrd="0" destOrd="0" presId="urn:microsoft.com/office/officeart/2005/8/layout/default"/>
    <dgm:cxn modelId="{B636BBA5-93F1-4EDC-B44D-EB34C5EBFA9F}" type="presOf" srcId="{5FE14F68-0143-4DE6-934A-8E5254807599}" destId="{2927EA3B-4B92-4E3F-A7AA-7D68745F598B}" srcOrd="0" destOrd="0" presId="urn:microsoft.com/office/officeart/2005/8/layout/default"/>
    <dgm:cxn modelId="{A30D07AA-FDE1-4AAD-A81C-4C0E64939069}" srcId="{9A800B51-B6CC-4978-A59A-73FDA2532A44}" destId="{0B505DFD-5F46-456D-8F06-D31EB9387A93}" srcOrd="9" destOrd="0" parTransId="{3908017C-39D4-46DF-B77A-53A4A1341157}" sibTransId="{4C7659B2-ADAC-4C09-B2F4-34B98C7D3A4E}"/>
    <dgm:cxn modelId="{DB6400AE-0391-433E-BCA0-C04D75311CC2}" type="presOf" srcId="{13758D3F-7E56-45ED-9FB7-7B81DC8BE5C8}" destId="{61B81648-7386-40FC-AF25-4210163B2C7C}" srcOrd="0" destOrd="0" presId="urn:microsoft.com/office/officeart/2005/8/layout/default"/>
    <dgm:cxn modelId="{EAF160C2-0F65-4604-B8D6-D76A5AA2E111}" srcId="{9A800B51-B6CC-4978-A59A-73FDA2532A44}" destId="{A43E36D7-5E7D-4245-97AF-B7C7C56CFE26}" srcOrd="17" destOrd="0" parTransId="{853F83EB-E718-441A-808E-89CFAB9C839C}" sibTransId="{E2B30D69-2F14-4629-B7EB-28231F82AB0F}"/>
    <dgm:cxn modelId="{31DD37C3-DFCA-45A4-A57A-CD27EBD3703D}" srcId="{9A800B51-B6CC-4978-A59A-73FDA2532A44}" destId="{830F3429-E8A7-48AB-991C-1C5F8A6B1DD4}" srcOrd="2" destOrd="0" parTransId="{86564BEB-2338-4016-9685-5174061A97E2}" sibTransId="{1F31AF17-ED35-405F-A54B-F25714FC3708}"/>
    <dgm:cxn modelId="{9E4432C4-EAF2-41D9-B702-8EA2F10A469C}" srcId="{9A800B51-B6CC-4978-A59A-73FDA2532A44}" destId="{F7267098-F0EF-4420-97C3-39267BEB281A}" srcOrd="11" destOrd="0" parTransId="{16254EE7-21BC-49AB-9D80-DAF222215284}" sibTransId="{4F397B3F-D4D0-467A-A3C6-531FADBAB92F}"/>
    <dgm:cxn modelId="{217D40CC-0717-4FBC-8F3D-F08B3CAB1D4A}" srcId="{9A800B51-B6CC-4978-A59A-73FDA2532A44}" destId="{13758D3F-7E56-45ED-9FB7-7B81DC8BE5C8}" srcOrd="15" destOrd="0" parTransId="{9C0B386A-8DCD-4A26-B164-71BE0FABAACE}" sibTransId="{0EA22155-3550-4922-94E6-4678C8396866}"/>
    <dgm:cxn modelId="{CC5870E7-93A1-487D-9BCB-C2B7E25CF0C1}" type="presOf" srcId="{F7267098-F0EF-4420-97C3-39267BEB281A}" destId="{634CC582-8929-424E-899C-F00B1E12DE09}" srcOrd="0" destOrd="0" presId="urn:microsoft.com/office/officeart/2005/8/layout/default"/>
    <dgm:cxn modelId="{E4AFF4F7-2026-4AF4-AFE4-88F58B9EF06B}" srcId="{9A800B51-B6CC-4978-A59A-73FDA2532A44}" destId="{32F62758-998E-4ADA-84A1-6B28731671D0}" srcOrd="5" destOrd="0" parTransId="{97B2647A-64AA-4B2C-A8E9-673375E4F14F}" sibTransId="{3DCA9E2F-9117-473E-B10B-E57D880DF582}"/>
    <dgm:cxn modelId="{0FC285FD-A586-4262-A029-F88B0660D5D9}" srcId="{9A800B51-B6CC-4978-A59A-73FDA2532A44}" destId="{DA4F7B25-B408-4C45-A084-D501488EA568}" srcOrd="12" destOrd="0" parTransId="{3CBCD145-85F8-491B-89FC-599E7869A10C}" sibTransId="{3D339570-61AB-4924-B525-E195D76DEF7B}"/>
    <dgm:cxn modelId="{8BF76162-5C06-4ABF-98EF-06769E9BC470}" type="presParOf" srcId="{B559A4C8-30CF-4420-9C59-E3EC456FB7F7}" destId="{36DA33A1-65DE-484C-B870-FE6819F90FE5}" srcOrd="0" destOrd="0" presId="urn:microsoft.com/office/officeart/2005/8/layout/default"/>
    <dgm:cxn modelId="{E40489ED-0579-4A85-93EB-7DE2199C54DC}" type="presParOf" srcId="{B559A4C8-30CF-4420-9C59-E3EC456FB7F7}" destId="{8576AA92-FF41-4212-B4CC-1547C79BAEB9}" srcOrd="1" destOrd="0" presId="urn:microsoft.com/office/officeart/2005/8/layout/default"/>
    <dgm:cxn modelId="{2D108467-773B-4F77-B313-FE22EE55D1A0}" type="presParOf" srcId="{B559A4C8-30CF-4420-9C59-E3EC456FB7F7}" destId="{C327D1D3-B379-490D-B515-5F28E62F97F9}" srcOrd="2" destOrd="0" presId="urn:microsoft.com/office/officeart/2005/8/layout/default"/>
    <dgm:cxn modelId="{09A2CBF6-D285-47C0-B0EA-6B34714EA588}" type="presParOf" srcId="{B559A4C8-30CF-4420-9C59-E3EC456FB7F7}" destId="{2EC2C0D0-E577-4BFF-8B37-C6A93798EE16}" srcOrd="3" destOrd="0" presId="urn:microsoft.com/office/officeart/2005/8/layout/default"/>
    <dgm:cxn modelId="{368E2A31-0A4D-45CD-AE09-31BA811603EE}" type="presParOf" srcId="{B559A4C8-30CF-4420-9C59-E3EC456FB7F7}" destId="{5280A0F9-39B8-4D8C-8352-BF0D48E2C790}" srcOrd="4" destOrd="0" presId="urn:microsoft.com/office/officeart/2005/8/layout/default"/>
    <dgm:cxn modelId="{C1FA0E95-50E8-4A0E-BB85-C1AD15DC8EC1}" type="presParOf" srcId="{B559A4C8-30CF-4420-9C59-E3EC456FB7F7}" destId="{82B227E7-D9BE-46EB-B729-360D3E534F6B}" srcOrd="5" destOrd="0" presId="urn:microsoft.com/office/officeart/2005/8/layout/default"/>
    <dgm:cxn modelId="{6C61C557-73A0-449A-8DFE-01DF88846576}" type="presParOf" srcId="{B559A4C8-30CF-4420-9C59-E3EC456FB7F7}" destId="{CC38A8AC-D94D-40F7-84A1-85455201B4CF}" srcOrd="6" destOrd="0" presId="urn:microsoft.com/office/officeart/2005/8/layout/default"/>
    <dgm:cxn modelId="{7BCC5FBF-AD85-46DA-A17B-01645AD64B6F}" type="presParOf" srcId="{B559A4C8-30CF-4420-9C59-E3EC456FB7F7}" destId="{1D9B2962-9766-48B0-9A2A-4F0A39D7F00F}" srcOrd="7" destOrd="0" presId="urn:microsoft.com/office/officeart/2005/8/layout/default"/>
    <dgm:cxn modelId="{E698185C-8A4B-4700-A82C-AFD4789C6854}" type="presParOf" srcId="{B559A4C8-30CF-4420-9C59-E3EC456FB7F7}" destId="{BAEF9660-1B3A-4D23-B6E0-4501C85DB39A}" srcOrd="8" destOrd="0" presId="urn:microsoft.com/office/officeart/2005/8/layout/default"/>
    <dgm:cxn modelId="{7D0B27C7-4B59-46DD-B9D3-C3BB8CC32F62}" type="presParOf" srcId="{B559A4C8-30CF-4420-9C59-E3EC456FB7F7}" destId="{0FB41EC9-CF94-4624-89FA-D9DB0EF5BF9F}" srcOrd="9" destOrd="0" presId="urn:microsoft.com/office/officeart/2005/8/layout/default"/>
    <dgm:cxn modelId="{D5C87E9E-DD71-47F3-B4A4-108608361EC5}" type="presParOf" srcId="{B559A4C8-30CF-4420-9C59-E3EC456FB7F7}" destId="{9FA957B4-B689-4167-BDB9-4379E2D0E7DB}" srcOrd="10" destOrd="0" presId="urn:microsoft.com/office/officeart/2005/8/layout/default"/>
    <dgm:cxn modelId="{FFF47C6E-91A0-43D3-85ED-BCB86AC7DCE1}" type="presParOf" srcId="{B559A4C8-30CF-4420-9C59-E3EC456FB7F7}" destId="{6325B677-8B18-4392-8FB0-0786077C2AB3}" srcOrd="11" destOrd="0" presId="urn:microsoft.com/office/officeart/2005/8/layout/default"/>
    <dgm:cxn modelId="{9D80BEED-276C-4AD4-BE67-490907AE04DB}" type="presParOf" srcId="{B559A4C8-30CF-4420-9C59-E3EC456FB7F7}" destId="{6A583E3B-F333-41C0-82A8-ECF95AEB4E78}" srcOrd="12" destOrd="0" presId="urn:microsoft.com/office/officeart/2005/8/layout/default"/>
    <dgm:cxn modelId="{1BCB09C9-A10F-481B-B5B2-518F230742D2}" type="presParOf" srcId="{B559A4C8-30CF-4420-9C59-E3EC456FB7F7}" destId="{B0DDF3BC-2779-4560-A295-38665355C000}" srcOrd="13" destOrd="0" presId="urn:microsoft.com/office/officeart/2005/8/layout/default"/>
    <dgm:cxn modelId="{7E89A531-1ADC-4EC3-8C32-D58DB212570E}" type="presParOf" srcId="{B559A4C8-30CF-4420-9C59-E3EC456FB7F7}" destId="{3D3D1D7B-B0B3-4EE5-9E64-03114BF175EE}" srcOrd="14" destOrd="0" presId="urn:microsoft.com/office/officeart/2005/8/layout/default"/>
    <dgm:cxn modelId="{2CA7CBE1-8739-4691-9527-FAE0BE1E6C49}" type="presParOf" srcId="{B559A4C8-30CF-4420-9C59-E3EC456FB7F7}" destId="{FED19629-C4E2-4F5F-A62F-7C4850696F26}" srcOrd="15" destOrd="0" presId="urn:microsoft.com/office/officeart/2005/8/layout/default"/>
    <dgm:cxn modelId="{EEFC441D-1204-4A7D-B6A8-4AD1811D1D79}" type="presParOf" srcId="{B559A4C8-30CF-4420-9C59-E3EC456FB7F7}" destId="{279EF90A-B311-4054-85E6-FA1A7E860EAE}" srcOrd="16" destOrd="0" presId="urn:microsoft.com/office/officeart/2005/8/layout/default"/>
    <dgm:cxn modelId="{D463E969-DDC1-463F-A6E6-8321ABE45189}" type="presParOf" srcId="{B559A4C8-30CF-4420-9C59-E3EC456FB7F7}" destId="{FB7C28CF-FB13-4D52-9DA9-1998A6C5A615}" srcOrd="17" destOrd="0" presId="urn:microsoft.com/office/officeart/2005/8/layout/default"/>
    <dgm:cxn modelId="{36B11737-DD92-4705-92F3-753B8C7F6E4B}" type="presParOf" srcId="{B559A4C8-30CF-4420-9C59-E3EC456FB7F7}" destId="{58557CE3-AC09-4230-A0F0-7177A846F910}" srcOrd="18" destOrd="0" presId="urn:microsoft.com/office/officeart/2005/8/layout/default"/>
    <dgm:cxn modelId="{D103E537-BFC1-475F-AA85-77DF999E3B1E}" type="presParOf" srcId="{B559A4C8-30CF-4420-9C59-E3EC456FB7F7}" destId="{12174762-C272-4880-874D-06B72E0CF55B}" srcOrd="19" destOrd="0" presId="urn:microsoft.com/office/officeart/2005/8/layout/default"/>
    <dgm:cxn modelId="{F4C8919E-2ED9-44EE-9945-E5EB91B77888}" type="presParOf" srcId="{B559A4C8-30CF-4420-9C59-E3EC456FB7F7}" destId="{6287D2FA-6F21-40D8-AA0D-4C5D66348639}" srcOrd="20" destOrd="0" presId="urn:microsoft.com/office/officeart/2005/8/layout/default"/>
    <dgm:cxn modelId="{3E8172FC-B333-4FBB-9128-E8A37F0298E6}" type="presParOf" srcId="{B559A4C8-30CF-4420-9C59-E3EC456FB7F7}" destId="{3EC6BD18-282C-473C-A6AE-15B0C557534E}" srcOrd="21" destOrd="0" presId="urn:microsoft.com/office/officeart/2005/8/layout/default"/>
    <dgm:cxn modelId="{CAAB1D3D-094E-4677-AFC8-EC519BDBDA42}" type="presParOf" srcId="{B559A4C8-30CF-4420-9C59-E3EC456FB7F7}" destId="{634CC582-8929-424E-899C-F00B1E12DE09}" srcOrd="22" destOrd="0" presId="urn:microsoft.com/office/officeart/2005/8/layout/default"/>
    <dgm:cxn modelId="{BB7C09BA-4B33-4B13-AA94-7CDD8BFF735A}" type="presParOf" srcId="{B559A4C8-30CF-4420-9C59-E3EC456FB7F7}" destId="{26EC7E82-7AA3-4875-809F-03F6015D4069}" srcOrd="23" destOrd="0" presId="urn:microsoft.com/office/officeart/2005/8/layout/default"/>
    <dgm:cxn modelId="{E790BB9C-1CCA-4864-A5D1-F82B23B33290}" type="presParOf" srcId="{B559A4C8-30CF-4420-9C59-E3EC456FB7F7}" destId="{BB2671D3-0539-4A1F-BD19-14B52AF5806A}" srcOrd="24" destOrd="0" presId="urn:microsoft.com/office/officeart/2005/8/layout/default"/>
    <dgm:cxn modelId="{1BB55700-4CFD-4CE1-929C-DFBFB96BEE05}" type="presParOf" srcId="{B559A4C8-30CF-4420-9C59-E3EC456FB7F7}" destId="{9C9630CC-4EAF-4FE4-94BF-E919C6EAE607}" srcOrd="25" destOrd="0" presId="urn:microsoft.com/office/officeart/2005/8/layout/default"/>
    <dgm:cxn modelId="{4DF33785-BE58-49B0-8972-AFCEAADFE43D}" type="presParOf" srcId="{B559A4C8-30CF-4420-9C59-E3EC456FB7F7}" destId="{7076F2B3-45B3-42B4-AFA0-ADA9B84459DA}" srcOrd="26" destOrd="0" presId="urn:microsoft.com/office/officeart/2005/8/layout/default"/>
    <dgm:cxn modelId="{AAA047E5-9311-4355-BFDC-43F347D12909}" type="presParOf" srcId="{B559A4C8-30CF-4420-9C59-E3EC456FB7F7}" destId="{6150FD4F-AC5F-4665-82C4-41E687A1D47F}" srcOrd="27" destOrd="0" presId="urn:microsoft.com/office/officeart/2005/8/layout/default"/>
    <dgm:cxn modelId="{1E0BE9EE-6AEA-4100-A905-3FDC92ADE498}" type="presParOf" srcId="{B559A4C8-30CF-4420-9C59-E3EC456FB7F7}" destId="{FD4FC3A3-2D6A-491F-BEBC-AC499780DB53}" srcOrd="28" destOrd="0" presId="urn:microsoft.com/office/officeart/2005/8/layout/default"/>
    <dgm:cxn modelId="{234FF9B6-9C06-486B-A3EF-F8C09EC33894}" type="presParOf" srcId="{B559A4C8-30CF-4420-9C59-E3EC456FB7F7}" destId="{73DB7C00-93EA-43D2-A9E8-AFD4C6947510}" srcOrd="29" destOrd="0" presId="urn:microsoft.com/office/officeart/2005/8/layout/default"/>
    <dgm:cxn modelId="{D271096C-6933-4FA0-85B9-A4BEAC593412}" type="presParOf" srcId="{B559A4C8-30CF-4420-9C59-E3EC456FB7F7}" destId="{61B81648-7386-40FC-AF25-4210163B2C7C}" srcOrd="30" destOrd="0" presId="urn:microsoft.com/office/officeart/2005/8/layout/default"/>
    <dgm:cxn modelId="{1FAA00C7-3625-442C-8F74-EC5D32AB95A0}" type="presParOf" srcId="{B559A4C8-30CF-4420-9C59-E3EC456FB7F7}" destId="{C553652A-D8F8-43CC-BD53-7E67C0F3F2E8}" srcOrd="31" destOrd="0" presId="urn:microsoft.com/office/officeart/2005/8/layout/default"/>
    <dgm:cxn modelId="{6D153140-2F4B-4850-AED3-C80CBBEDF421}" type="presParOf" srcId="{B559A4C8-30CF-4420-9C59-E3EC456FB7F7}" destId="{2927EA3B-4B92-4E3F-A7AA-7D68745F598B}" srcOrd="32" destOrd="0" presId="urn:microsoft.com/office/officeart/2005/8/layout/default"/>
    <dgm:cxn modelId="{6F647E2E-D612-441C-8CE0-336F7478FD26}" type="presParOf" srcId="{B559A4C8-30CF-4420-9C59-E3EC456FB7F7}" destId="{2DF7D2E4-1BCC-4029-9F9D-4359D060943E}" srcOrd="33" destOrd="0" presId="urn:microsoft.com/office/officeart/2005/8/layout/default"/>
    <dgm:cxn modelId="{29DEC8C2-4F85-4E19-B01B-4C47979BCFBD}" type="presParOf" srcId="{B559A4C8-30CF-4420-9C59-E3EC456FB7F7}" destId="{F5B96D6E-AF49-48AF-980D-3625B44AE36C}" srcOrd="3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9F5909-542F-40B9-8EB9-F663B36A5A14}" type="doc">
      <dgm:prSet loTypeId="urn:microsoft.com/office/officeart/2005/8/layout/list1" loCatId="list" qsTypeId="urn:microsoft.com/office/officeart/2005/8/quickstyle/simple2" qsCatId="simple" csTypeId="urn:microsoft.com/office/officeart/2005/8/colors/accent5_2" csCatId="accent5" phldr="1"/>
      <dgm:spPr/>
      <dgm:t>
        <a:bodyPr/>
        <a:lstStyle/>
        <a:p>
          <a:endParaRPr lang="en-US"/>
        </a:p>
      </dgm:t>
    </dgm:pt>
    <dgm:pt modelId="{0F050E43-30C5-4479-98B1-EF97B18870CC}">
      <dgm:prSet/>
      <dgm:spPr/>
      <dgm:t>
        <a:bodyPr/>
        <a:lstStyle/>
        <a:p>
          <a:r>
            <a:rPr lang="en-US"/>
            <a:t>Signs and symptoms</a:t>
          </a:r>
        </a:p>
      </dgm:t>
    </dgm:pt>
    <dgm:pt modelId="{44238927-E734-44BC-B65C-D824EC950461}" type="parTrans" cxnId="{2D4947BF-810D-4D11-A8DA-87071E5A782B}">
      <dgm:prSet/>
      <dgm:spPr/>
      <dgm:t>
        <a:bodyPr/>
        <a:lstStyle/>
        <a:p>
          <a:endParaRPr lang="en-US"/>
        </a:p>
      </dgm:t>
    </dgm:pt>
    <dgm:pt modelId="{5C5047DD-5458-4DAD-913C-DE614F72410A}" type="sibTrans" cxnId="{2D4947BF-810D-4D11-A8DA-87071E5A782B}">
      <dgm:prSet/>
      <dgm:spPr/>
      <dgm:t>
        <a:bodyPr/>
        <a:lstStyle/>
        <a:p>
          <a:endParaRPr lang="en-US"/>
        </a:p>
      </dgm:t>
    </dgm:pt>
    <dgm:pt modelId="{8DFF6A0C-C185-4249-B07F-74CC9850BEC6}">
      <dgm:prSet/>
      <dgm:spPr/>
      <dgm:t>
        <a:bodyPr/>
        <a:lstStyle/>
        <a:p>
          <a:r>
            <a:rPr lang="en-US"/>
            <a:t>Collapse</a:t>
          </a:r>
        </a:p>
      </dgm:t>
    </dgm:pt>
    <dgm:pt modelId="{BDE1AAA7-8D27-409E-A4D6-369E80849563}" type="parTrans" cxnId="{77C5F3A3-C617-4CB6-8DDB-67C783687670}">
      <dgm:prSet/>
      <dgm:spPr/>
      <dgm:t>
        <a:bodyPr/>
        <a:lstStyle/>
        <a:p>
          <a:endParaRPr lang="en-US"/>
        </a:p>
      </dgm:t>
    </dgm:pt>
    <dgm:pt modelId="{58006A32-D9BA-4B97-83FE-B5E25CFD1C29}" type="sibTrans" cxnId="{77C5F3A3-C617-4CB6-8DDB-67C783687670}">
      <dgm:prSet/>
      <dgm:spPr/>
      <dgm:t>
        <a:bodyPr/>
        <a:lstStyle/>
        <a:p>
          <a:endParaRPr lang="en-US"/>
        </a:p>
      </dgm:t>
    </dgm:pt>
    <dgm:pt modelId="{C9ABDCBD-FC38-4C72-91F2-E68A242513AE}">
      <dgm:prSet/>
      <dgm:spPr/>
      <dgm:t>
        <a:bodyPr/>
        <a:lstStyle/>
        <a:p>
          <a:r>
            <a:rPr lang="en-US"/>
            <a:t>Difficulty breathing</a:t>
          </a:r>
        </a:p>
      </dgm:t>
    </dgm:pt>
    <dgm:pt modelId="{313995C3-8BAC-42A4-A563-D8119C60928C}" type="parTrans" cxnId="{B4424171-A66B-47B5-A2AC-CECBFB6C6C1B}">
      <dgm:prSet/>
      <dgm:spPr/>
      <dgm:t>
        <a:bodyPr/>
        <a:lstStyle/>
        <a:p>
          <a:endParaRPr lang="en-US"/>
        </a:p>
      </dgm:t>
    </dgm:pt>
    <dgm:pt modelId="{A736AC14-D1A7-4444-80E2-50266CB59461}" type="sibTrans" cxnId="{B4424171-A66B-47B5-A2AC-CECBFB6C6C1B}">
      <dgm:prSet/>
      <dgm:spPr/>
      <dgm:t>
        <a:bodyPr/>
        <a:lstStyle/>
        <a:p>
          <a:endParaRPr lang="en-US"/>
        </a:p>
      </dgm:t>
    </dgm:pt>
    <dgm:pt modelId="{C52348A9-A2CE-476C-89BC-1F1FFAD7BF22}">
      <dgm:prSet/>
      <dgm:spPr/>
      <dgm:t>
        <a:bodyPr/>
        <a:lstStyle/>
        <a:p>
          <a:r>
            <a:rPr lang="en-US"/>
            <a:t>Pain, itching, licking </a:t>
          </a:r>
        </a:p>
      </dgm:t>
    </dgm:pt>
    <dgm:pt modelId="{D998FA95-1B12-465B-9061-4FA08119D657}" type="parTrans" cxnId="{69E7EED5-4B7C-4BFC-8C19-44696CDA9A6A}">
      <dgm:prSet/>
      <dgm:spPr/>
      <dgm:t>
        <a:bodyPr/>
        <a:lstStyle/>
        <a:p>
          <a:endParaRPr lang="en-US"/>
        </a:p>
      </dgm:t>
    </dgm:pt>
    <dgm:pt modelId="{6FC65203-B3AE-49D1-95B2-45EE9B2D74B6}" type="sibTrans" cxnId="{69E7EED5-4B7C-4BFC-8C19-44696CDA9A6A}">
      <dgm:prSet/>
      <dgm:spPr/>
      <dgm:t>
        <a:bodyPr/>
        <a:lstStyle/>
        <a:p>
          <a:endParaRPr lang="en-US"/>
        </a:p>
      </dgm:t>
    </dgm:pt>
    <dgm:pt modelId="{19AB5263-67AF-4C3E-A96D-F3FAE51F5604}">
      <dgm:prSet/>
      <dgm:spPr/>
      <dgm:t>
        <a:bodyPr/>
        <a:lstStyle/>
        <a:p>
          <a:r>
            <a:rPr lang="en-US"/>
            <a:t>Bumps, redness or hives</a:t>
          </a:r>
        </a:p>
      </dgm:t>
    </dgm:pt>
    <dgm:pt modelId="{557AD6C2-09B6-49E3-A691-D9DBA51E6B33}" type="parTrans" cxnId="{0DE913C5-6E08-47F5-94A1-84C7E20D1996}">
      <dgm:prSet/>
      <dgm:spPr/>
      <dgm:t>
        <a:bodyPr/>
        <a:lstStyle/>
        <a:p>
          <a:endParaRPr lang="en-US"/>
        </a:p>
      </dgm:t>
    </dgm:pt>
    <dgm:pt modelId="{CB26FA78-C149-4D00-8055-5AF528F1E2D9}" type="sibTrans" cxnId="{0DE913C5-6E08-47F5-94A1-84C7E20D1996}">
      <dgm:prSet/>
      <dgm:spPr/>
      <dgm:t>
        <a:bodyPr/>
        <a:lstStyle/>
        <a:p>
          <a:endParaRPr lang="en-US"/>
        </a:p>
      </dgm:t>
    </dgm:pt>
    <dgm:pt modelId="{5101099A-7539-4B8A-9DEC-05BC9AAE965F}">
      <dgm:prSet/>
      <dgm:spPr/>
      <dgm:t>
        <a:bodyPr/>
        <a:lstStyle/>
        <a:p>
          <a:r>
            <a:rPr lang="en-US"/>
            <a:t>First Aid</a:t>
          </a:r>
        </a:p>
      </dgm:t>
    </dgm:pt>
    <dgm:pt modelId="{E6A352EA-2AC3-4BDE-B7E2-1959295F8723}" type="parTrans" cxnId="{4CFE8249-0C5D-42C9-B5BA-F559B4E29008}">
      <dgm:prSet/>
      <dgm:spPr/>
      <dgm:t>
        <a:bodyPr/>
        <a:lstStyle/>
        <a:p>
          <a:endParaRPr lang="en-US"/>
        </a:p>
      </dgm:t>
    </dgm:pt>
    <dgm:pt modelId="{EB117E0D-1051-42B9-9509-6EF3E5494AD0}" type="sibTrans" cxnId="{4CFE8249-0C5D-42C9-B5BA-F559B4E29008}">
      <dgm:prSet/>
      <dgm:spPr/>
      <dgm:t>
        <a:bodyPr/>
        <a:lstStyle/>
        <a:p>
          <a:endParaRPr lang="en-US"/>
        </a:p>
      </dgm:t>
    </dgm:pt>
    <dgm:pt modelId="{EF037DEB-BBE9-454A-A5DF-858E73BD5D25}">
      <dgm:prSet/>
      <dgm:spPr/>
      <dgm:t>
        <a:bodyPr/>
        <a:lstStyle/>
        <a:p>
          <a:r>
            <a:rPr lang="en-US"/>
            <a:t>Cold compress</a:t>
          </a:r>
        </a:p>
      </dgm:t>
    </dgm:pt>
    <dgm:pt modelId="{3D5656BF-75CB-4663-B2C6-CBBB1B1BD615}" type="parTrans" cxnId="{8DFBF899-90F8-43C1-8464-3AEBA444ECCA}">
      <dgm:prSet/>
      <dgm:spPr/>
      <dgm:t>
        <a:bodyPr/>
        <a:lstStyle/>
        <a:p>
          <a:endParaRPr lang="en-US"/>
        </a:p>
      </dgm:t>
    </dgm:pt>
    <dgm:pt modelId="{663A3A72-A913-4508-826C-43580935B81F}" type="sibTrans" cxnId="{8DFBF899-90F8-43C1-8464-3AEBA444ECCA}">
      <dgm:prSet/>
      <dgm:spPr/>
      <dgm:t>
        <a:bodyPr/>
        <a:lstStyle/>
        <a:p>
          <a:endParaRPr lang="en-US"/>
        </a:p>
      </dgm:t>
    </dgm:pt>
    <dgm:pt modelId="{387BF772-FDDD-43D9-876A-B6582DA2CD54}">
      <dgm:prSet/>
      <dgm:spPr/>
      <dgm:t>
        <a:bodyPr/>
        <a:lstStyle/>
        <a:p>
          <a:r>
            <a:rPr lang="en-US"/>
            <a:t>If topical reaction, wash with oatmeal shampoo</a:t>
          </a:r>
        </a:p>
      </dgm:t>
    </dgm:pt>
    <dgm:pt modelId="{02575EEE-B52A-4439-8A60-F2988CCD9884}" type="parTrans" cxnId="{0616664C-131F-416B-B9DE-DBAF2B5C9560}">
      <dgm:prSet/>
      <dgm:spPr/>
      <dgm:t>
        <a:bodyPr/>
        <a:lstStyle/>
        <a:p>
          <a:endParaRPr lang="en-US"/>
        </a:p>
      </dgm:t>
    </dgm:pt>
    <dgm:pt modelId="{80DBD3C1-5D87-44B0-9D1E-51620E951BAB}" type="sibTrans" cxnId="{0616664C-131F-416B-B9DE-DBAF2B5C9560}">
      <dgm:prSet/>
      <dgm:spPr/>
      <dgm:t>
        <a:bodyPr/>
        <a:lstStyle/>
        <a:p>
          <a:endParaRPr lang="en-US"/>
        </a:p>
      </dgm:t>
    </dgm:pt>
    <dgm:pt modelId="{7A2A63EF-3442-4DC8-B10E-2A88D7A0BCF3}">
      <dgm:prSet/>
      <dgm:spPr/>
      <dgm:t>
        <a:bodyPr/>
        <a:lstStyle/>
        <a:p>
          <a:r>
            <a:rPr lang="en-US"/>
            <a:t>Contact Veterinarian for potential antihistamine medication</a:t>
          </a:r>
        </a:p>
      </dgm:t>
    </dgm:pt>
    <dgm:pt modelId="{5BC7ACBE-060E-4AB5-9115-D14966F19BCA}" type="parTrans" cxnId="{9424832E-84BF-4C17-834E-252A520E2A60}">
      <dgm:prSet/>
      <dgm:spPr/>
      <dgm:t>
        <a:bodyPr/>
        <a:lstStyle/>
        <a:p>
          <a:endParaRPr lang="en-US"/>
        </a:p>
      </dgm:t>
    </dgm:pt>
    <dgm:pt modelId="{5097F8F2-A2BA-4A37-BEC0-6FEBBA7B316C}" type="sibTrans" cxnId="{9424832E-84BF-4C17-834E-252A520E2A60}">
      <dgm:prSet/>
      <dgm:spPr/>
      <dgm:t>
        <a:bodyPr/>
        <a:lstStyle/>
        <a:p>
          <a:endParaRPr lang="en-US"/>
        </a:p>
      </dgm:t>
    </dgm:pt>
    <dgm:pt modelId="{10666D02-BB90-4C91-BAFE-1BDEF7C647F6}" type="pres">
      <dgm:prSet presAssocID="{069F5909-542F-40B9-8EB9-F663B36A5A14}" presName="linear" presStyleCnt="0">
        <dgm:presLayoutVars>
          <dgm:dir/>
          <dgm:animLvl val="lvl"/>
          <dgm:resizeHandles val="exact"/>
        </dgm:presLayoutVars>
      </dgm:prSet>
      <dgm:spPr/>
    </dgm:pt>
    <dgm:pt modelId="{F3D9C02E-368B-43B3-85F7-D0F1C0E5BF96}" type="pres">
      <dgm:prSet presAssocID="{0F050E43-30C5-4479-98B1-EF97B18870CC}" presName="parentLin" presStyleCnt="0"/>
      <dgm:spPr/>
    </dgm:pt>
    <dgm:pt modelId="{77CA99D4-7EA2-4789-ABA9-C48AD2733FC7}" type="pres">
      <dgm:prSet presAssocID="{0F050E43-30C5-4479-98B1-EF97B18870CC}" presName="parentLeftMargin" presStyleLbl="node1" presStyleIdx="0" presStyleCnt="2"/>
      <dgm:spPr/>
    </dgm:pt>
    <dgm:pt modelId="{BE991ACE-4859-4FB6-BFFC-EFDF7740E75E}" type="pres">
      <dgm:prSet presAssocID="{0F050E43-30C5-4479-98B1-EF97B18870CC}" presName="parentText" presStyleLbl="node1" presStyleIdx="0" presStyleCnt="2">
        <dgm:presLayoutVars>
          <dgm:chMax val="0"/>
          <dgm:bulletEnabled val="1"/>
        </dgm:presLayoutVars>
      </dgm:prSet>
      <dgm:spPr/>
    </dgm:pt>
    <dgm:pt modelId="{E96DD80B-C4FB-4C6A-921F-6A9E8EC90753}" type="pres">
      <dgm:prSet presAssocID="{0F050E43-30C5-4479-98B1-EF97B18870CC}" presName="negativeSpace" presStyleCnt="0"/>
      <dgm:spPr/>
    </dgm:pt>
    <dgm:pt modelId="{7E3CB798-B6FE-494E-9B57-61F40D86E1B3}" type="pres">
      <dgm:prSet presAssocID="{0F050E43-30C5-4479-98B1-EF97B18870CC}" presName="childText" presStyleLbl="conFgAcc1" presStyleIdx="0" presStyleCnt="2">
        <dgm:presLayoutVars>
          <dgm:bulletEnabled val="1"/>
        </dgm:presLayoutVars>
      </dgm:prSet>
      <dgm:spPr/>
    </dgm:pt>
    <dgm:pt modelId="{DB5B3F80-0D7A-4F0C-AD00-9FE510440F59}" type="pres">
      <dgm:prSet presAssocID="{5C5047DD-5458-4DAD-913C-DE614F72410A}" presName="spaceBetweenRectangles" presStyleCnt="0"/>
      <dgm:spPr/>
    </dgm:pt>
    <dgm:pt modelId="{4F294E8F-25DB-49FD-8882-970521D4F45D}" type="pres">
      <dgm:prSet presAssocID="{5101099A-7539-4B8A-9DEC-05BC9AAE965F}" presName="parentLin" presStyleCnt="0"/>
      <dgm:spPr/>
    </dgm:pt>
    <dgm:pt modelId="{A4AF759D-1873-4A11-BBEA-15DBAEA5B8DF}" type="pres">
      <dgm:prSet presAssocID="{5101099A-7539-4B8A-9DEC-05BC9AAE965F}" presName="parentLeftMargin" presStyleLbl="node1" presStyleIdx="0" presStyleCnt="2"/>
      <dgm:spPr/>
    </dgm:pt>
    <dgm:pt modelId="{0B6BE562-C207-49D7-B4F9-1B5D34F6633E}" type="pres">
      <dgm:prSet presAssocID="{5101099A-7539-4B8A-9DEC-05BC9AAE965F}" presName="parentText" presStyleLbl="node1" presStyleIdx="1" presStyleCnt="2">
        <dgm:presLayoutVars>
          <dgm:chMax val="0"/>
          <dgm:bulletEnabled val="1"/>
        </dgm:presLayoutVars>
      </dgm:prSet>
      <dgm:spPr/>
    </dgm:pt>
    <dgm:pt modelId="{E917C429-CB17-4322-85E1-15058CC7F757}" type="pres">
      <dgm:prSet presAssocID="{5101099A-7539-4B8A-9DEC-05BC9AAE965F}" presName="negativeSpace" presStyleCnt="0"/>
      <dgm:spPr/>
    </dgm:pt>
    <dgm:pt modelId="{8038FF95-7F69-4FBA-BD30-2C52DD0F8ABA}" type="pres">
      <dgm:prSet presAssocID="{5101099A-7539-4B8A-9DEC-05BC9AAE965F}" presName="childText" presStyleLbl="conFgAcc1" presStyleIdx="1" presStyleCnt="2">
        <dgm:presLayoutVars>
          <dgm:bulletEnabled val="1"/>
        </dgm:presLayoutVars>
      </dgm:prSet>
      <dgm:spPr/>
    </dgm:pt>
  </dgm:ptLst>
  <dgm:cxnLst>
    <dgm:cxn modelId="{9424832E-84BF-4C17-834E-252A520E2A60}" srcId="{5101099A-7539-4B8A-9DEC-05BC9AAE965F}" destId="{7A2A63EF-3442-4DC8-B10E-2A88D7A0BCF3}" srcOrd="2" destOrd="0" parTransId="{5BC7ACBE-060E-4AB5-9115-D14966F19BCA}" sibTransId="{5097F8F2-A2BA-4A37-BEC0-6FEBBA7B316C}"/>
    <dgm:cxn modelId="{47CC665C-1CBB-4B32-A6E3-CA719FB4AAC9}" type="presOf" srcId="{0F050E43-30C5-4479-98B1-EF97B18870CC}" destId="{BE991ACE-4859-4FB6-BFFC-EFDF7740E75E}" srcOrd="1" destOrd="0" presId="urn:microsoft.com/office/officeart/2005/8/layout/list1"/>
    <dgm:cxn modelId="{DC45D043-3865-45DD-A50D-AD8761555A38}" type="presOf" srcId="{C9ABDCBD-FC38-4C72-91F2-E68A242513AE}" destId="{7E3CB798-B6FE-494E-9B57-61F40D86E1B3}" srcOrd="0" destOrd="1" presId="urn:microsoft.com/office/officeart/2005/8/layout/list1"/>
    <dgm:cxn modelId="{82CD2149-B746-4F31-BA4B-B6E929E652CE}" type="presOf" srcId="{8DFF6A0C-C185-4249-B07F-74CC9850BEC6}" destId="{7E3CB798-B6FE-494E-9B57-61F40D86E1B3}" srcOrd="0" destOrd="0" presId="urn:microsoft.com/office/officeart/2005/8/layout/list1"/>
    <dgm:cxn modelId="{41CF6E49-693F-40CA-AFDB-C3A7AA5071B0}" type="presOf" srcId="{19AB5263-67AF-4C3E-A96D-F3FAE51F5604}" destId="{7E3CB798-B6FE-494E-9B57-61F40D86E1B3}" srcOrd="0" destOrd="3" presId="urn:microsoft.com/office/officeart/2005/8/layout/list1"/>
    <dgm:cxn modelId="{4CFE8249-0C5D-42C9-B5BA-F559B4E29008}" srcId="{069F5909-542F-40B9-8EB9-F663B36A5A14}" destId="{5101099A-7539-4B8A-9DEC-05BC9AAE965F}" srcOrd="1" destOrd="0" parTransId="{E6A352EA-2AC3-4BDE-B7E2-1959295F8723}" sibTransId="{EB117E0D-1051-42B9-9509-6EF3E5494AD0}"/>
    <dgm:cxn modelId="{7AACD269-669F-4E75-A3E8-E80C0243F1D6}" type="presOf" srcId="{0F050E43-30C5-4479-98B1-EF97B18870CC}" destId="{77CA99D4-7EA2-4789-ABA9-C48AD2733FC7}" srcOrd="0" destOrd="0" presId="urn:microsoft.com/office/officeart/2005/8/layout/list1"/>
    <dgm:cxn modelId="{0616664C-131F-416B-B9DE-DBAF2B5C9560}" srcId="{5101099A-7539-4B8A-9DEC-05BC9AAE965F}" destId="{387BF772-FDDD-43D9-876A-B6582DA2CD54}" srcOrd="1" destOrd="0" parTransId="{02575EEE-B52A-4439-8A60-F2988CCD9884}" sibTransId="{80DBD3C1-5D87-44B0-9D1E-51620E951BAB}"/>
    <dgm:cxn modelId="{B4424171-A66B-47B5-A2AC-CECBFB6C6C1B}" srcId="{0F050E43-30C5-4479-98B1-EF97B18870CC}" destId="{C9ABDCBD-FC38-4C72-91F2-E68A242513AE}" srcOrd="1" destOrd="0" parTransId="{313995C3-8BAC-42A4-A563-D8119C60928C}" sibTransId="{A736AC14-D1A7-4444-80E2-50266CB59461}"/>
    <dgm:cxn modelId="{FC35D07B-C077-4995-8F02-1DF293CCA934}" type="presOf" srcId="{387BF772-FDDD-43D9-876A-B6582DA2CD54}" destId="{8038FF95-7F69-4FBA-BD30-2C52DD0F8ABA}" srcOrd="0" destOrd="1" presId="urn:microsoft.com/office/officeart/2005/8/layout/list1"/>
    <dgm:cxn modelId="{5F4AB87C-24FD-444F-926E-8E62F0042001}" type="presOf" srcId="{EF037DEB-BBE9-454A-A5DF-858E73BD5D25}" destId="{8038FF95-7F69-4FBA-BD30-2C52DD0F8ABA}" srcOrd="0" destOrd="0" presId="urn:microsoft.com/office/officeart/2005/8/layout/list1"/>
    <dgm:cxn modelId="{8DFBF899-90F8-43C1-8464-3AEBA444ECCA}" srcId="{5101099A-7539-4B8A-9DEC-05BC9AAE965F}" destId="{EF037DEB-BBE9-454A-A5DF-858E73BD5D25}" srcOrd="0" destOrd="0" parTransId="{3D5656BF-75CB-4663-B2C6-CBBB1B1BD615}" sibTransId="{663A3A72-A913-4508-826C-43580935B81F}"/>
    <dgm:cxn modelId="{77C5F3A3-C617-4CB6-8DDB-67C783687670}" srcId="{0F050E43-30C5-4479-98B1-EF97B18870CC}" destId="{8DFF6A0C-C185-4249-B07F-74CC9850BEC6}" srcOrd="0" destOrd="0" parTransId="{BDE1AAA7-8D27-409E-A4D6-369E80849563}" sibTransId="{58006A32-D9BA-4B97-83FE-B5E25CFD1C29}"/>
    <dgm:cxn modelId="{A8A7E8B1-D0C0-42AD-949D-0FCCFD71E811}" type="presOf" srcId="{C52348A9-A2CE-476C-89BC-1F1FFAD7BF22}" destId="{7E3CB798-B6FE-494E-9B57-61F40D86E1B3}" srcOrd="0" destOrd="2" presId="urn:microsoft.com/office/officeart/2005/8/layout/list1"/>
    <dgm:cxn modelId="{2D4947BF-810D-4D11-A8DA-87071E5A782B}" srcId="{069F5909-542F-40B9-8EB9-F663B36A5A14}" destId="{0F050E43-30C5-4479-98B1-EF97B18870CC}" srcOrd="0" destOrd="0" parTransId="{44238927-E734-44BC-B65C-D824EC950461}" sibTransId="{5C5047DD-5458-4DAD-913C-DE614F72410A}"/>
    <dgm:cxn modelId="{0DE913C5-6E08-47F5-94A1-84C7E20D1996}" srcId="{0F050E43-30C5-4479-98B1-EF97B18870CC}" destId="{19AB5263-67AF-4C3E-A96D-F3FAE51F5604}" srcOrd="3" destOrd="0" parTransId="{557AD6C2-09B6-49E3-A691-D9DBA51E6B33}" sibTransId="{CB26FA78-C149-4D00-8055-5AF528F1E2D9}"/>
    <dgm:cxn modelId="{65DF38C7-BB68-4214-BEE5-5C1E967C85BF}" type="presOf" srcId="{5101099A-7539-4B8A-9DEC-05BC9AAE965F}" destId="{0B6BE562-C207-49D7-B4F9-1B5D34F6633E}" srcOrd="1" destOrd="0" presId="urn:microsoft.com/office/officeart/2005/8/layout/list1"/>
    <dgm:cxn modelId="{063C4EC7-7451-4C80-A616-4D115EA838BB}" type="presOf" srcId="{069F5909-542F-40B9-8EB9-F663B36A5A14}" destId="{10666D02-BB90-4C91-BAFE-1BDEF7C647F6}" srcOrd="0" destOrd="0" presId="urn:microsoft.com/office/officeart/2005/8/layout/list1"/>
    <dgm:cxn modelId="{54AA08C9-30F3-4651-BD53-3CD680D7E17B}" type="presOf" srcId="{5101099A-7539-4B8A-9DEC-05BC9AAE965F}" destId="{A4AF759D-1873-4A11-BBEA-15DBAEA5B8DF}" srcOrd="0" destOrd="0" presId="urn:microsoft.com/office/officeart/2005/8/layout/list1"/>
    <dgm:cxn modelId="{69E7EED5-4B7C-4BFC-8C19-44696CDA9A6A}" srcId="{0F050E43-30C5-4479-98B1-EF97B18870CC}" destId="{C52348A9-A2CE-476C-89BC-1F1FFAD7BF22}" srcOrd="2" destOrd="0" parTransId="{D998FA95-1B12-465B-9061-4FA08119D657}" sibTransId="{6FC65203-B3AE-49D1-95B2-45EE9B2D74B6}"/>
    <dgm:cxn modelId="{B1E87FF8-23E1-479F-B68A-35CC3BFB9CF7}" type="presOf" srcId="{7A2A63EF-3442-4DC8-B10E-2A88D7A0BCF3}" destId="{8038FF95-7F69-4FBA-BD30-2C52DD0F8ABA}" srcOrd="0" destOrd="2" presId="urn:microsoft.com/office/officeart/2005/8/layout/list1"/>
    <dgm:cxn modelId="{A68B92BE-ED10-42D3-8899-D954C0E98531}" type="presParOf" srcId="{10666D02-BB90-4C91-BAFE-1BDEF7C647F6}" destId="{F3D9C02E-368B-43B3-85F7-D0F1C0E5BF96}" srcOrd="0" destOrd="0" presId="urn:microsoft.com/office/officeart/2005/8/layout/list1"/>
    <dgm:cxn modelId="{DF5B4009-638B-4EE4-9623-6E3826EF0C1A}" type="presParOf" srcId="{F3D9C02E-368B-43B3-85F7-D0F1C0E5BF96}" destId="{77CA99D4-7EA2-4789-ABA9-C48AD2733FC7}" srcOrd="0" destOrd="0" presId="urn:microsoft.com/office/officeart/2005/8/layout/list1"/>
    <dgm:cxn modelId="{F4F58C24-D506-426B-B07B-5D71797B1D44}" type="presParOf" srcId="{F3D9C02E-368B-43B3-85F7-D0F1C0E5BF96}" destId="{BE991ACE-4859-4FB6-BFFC-EFDF7740E75E}" srcOrd="1" destOrd="0" presId="urn:microsoft.com/office/officeart/2005/8/layout/list1"/>
    <dgm:cxn modelId="{7DD2A372-6A3E-4BF6-B811-8496D2D26410}" type="presParOf" srcId="{10666D02-BB90-4C91-BAFE-1BDEF7C647F6}" destId="{E96DD80B-C4FB-4C6A-921F-6A9E8EC90753}" srcOrd="1" destOrd="0" presId="urn:microsoft.com/office/officeart/2005/8/layout/list1"/>
    <dgm:cxn modelId="{4317101F-1694-47A0-9262-EF2391015179}" type="presParOf" srcId="{10666D02-BB90-4C91-BAFE-1BDEF7C647F6}" destId="{7E3CB798-B6FE-494E-9B57-61F40D86E1B3}" srcOrd="2" destOrd="0" presId="urn:microsoft.com/office/officeart/2005/8/layout/list1"/>
    <dgm:cxn modelId="{3D8E7902-015A-4BE6-8E59-E6F5079117A8}" type="presParOf" srcId="{10666D02-BB90-4C91-BAFE-1BDEF7C647F6}" destId="{DB5B3F80-0D7A-4F0C-AD00-9FE510440F59}" srcOrd="3" destOrd="0" presId="urn:microsoft.com/office/officeart/2005/8/layout/list1"/>
    <dgm:cxn modelId="{59623859-F454-4766-ACED-0FDBED0CF08B}" type="presParOf" srcId="{10666D02-BB90-4C91-BAFE-1BDEF7C647F6}" destId="{4F294E8F-25DB-49FD-8882-970521D4F45D}" srcOrd="4" destOrd="0" presId="urn:microsoft.com/office/officeart/2005/8/layout/list1"/>
    <dgm:cxn modelId="{D28FF74D-C428-45B8-ADFB-C3AE86A90D8A}" type="presParOf" srcId="{4F294E8F-25DB-49FD-8882-970521D4F45D}" destId="{A4AF759D-1873-4A11-BBEA-15DBAEA5B8DF}" srcOrd="0" destOrd="0" presId="urn:microsoft.com/office/officeart/2005/8/layout/list1"/>
    <dgm:cxn modelId="{D848C416-56D9-4A5F-B883-F9E6209327DD}" type="presParOf" srcId="{4F294E8F-25DB-49FD-8882-970521D4F45D}" destId="{0B6BE562-C207-49D7-B4F9-1B5D34F6633E}" srcOrd="1" destOrd="0" presId="urn:microsoft.com/office/officeart/2005/8/layout/list1"/>
    <dgm:cxn modelId="{14B1F597-8E09-444D-91F1-C8A038C422E4}" type="presParOf" srcId="{10666D02-BB90-4C91-BAFE-1BDEF7C647F6}" destId="{E917C429-CB17-4322-85E1-15058CC7F757}" srcOrd="5" destOrd="0" presId="urn:microsoft.com/office/officeart/2005/8/layout/list1"/>
    <dgm:cxn modelId="{91873691-F242-4B22-AE70-627A98BF5917}" type="presParOf" srcId="{10666D02-BB90-4C91-BAFE-1BDEF7C647F6}" destId="{8038FF95-7F69-4FBA-BD30-2C52DD0F8AB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F6ABD1-CD2A-47C4-A387-63EB5BDA7F96}" type="doc">
      <dgm:prSet loTypeId="urn:microsoft.com/office/officeart/2018/2/layout/IconVerticalSolidList" loCatId="icon" qsTypeId="urn:microsoft.com/office/officeart/2005/8/quickstyle/3d1" qsCatId="3D" csTypeId="urn:microsoft.com/office/officeart/2005/8/colors/colorful3" csCatId="colorful" phldr="1"/>
      <dgm:spPr/>
      <dgm:t>
        <a:bodyPr/>
        <a:lstStyle/>
        <a:p>
          <a:endParaRPr lang="en-US"/>
        </a:p>
      </dgm:t>
    </dgm:pt>
    <dgm:pt modelId="{527DB530-5600-484B-8AA6-B3619452A7B8}">
      <dgm:prSet/>
      <dgm:spPr/>
      <dgm:t>
        <a:bodyPr/>
        <a:lstStyle/>
        <a:p>
          <a:pPr>
            <a:lnSpc>
              <a:spcPct val="100000"/>
            </a:lnSpc>
          </a:pPr>
          <a:r>
            <a:rPr lang="en-US"/>
            <a:t>Safely remove the animal from the water first and then check for consciousness.</a:t>
          </a:r>
          <a:endParaRPr lang="en-US" dirty="0"/>
        </a:p>
      </dgm:t>
    </dgm:pt>
    <dgm:pt modelId="{B74FB2A0-A8CA-4089-8909-8C8286730548}" type="parTrans" cxnId="{5EE93069-E4A7-4BAF-89DC-40A9970B41C7}">
      <dgm:prSet/>
      <dgm:spPr/>
      <dgm:t>
        <a:bodyPr/>
        <a:lstStyle/>
        <a:p>
          <a:endParaRPr lang="en-US"/>
        </a:p>
      </dgm:t>
    </dgm:pt>
    <dgm:pt modelId="{15DC7279-A354-40BA-B029-E78BBA9F16EA}" type="sibTrans" cxnId="{5EE93069-E4A7-4BAF-89DC-40A9970B41C7}">
      <dgm:prSet/>
      <dgm:spPr/>
      <dgm:t>
        <a:bodyPr/>
        <a:lstStyle/>
        <a:p>
          <a:pPr>
            <a:lnSpc>
              <a:spcPct val="100000"/>
            </a:lnSpc>
          </a:pPr>
          <a:endParaRPr lang="en-US"/>
        </a:p>
      </dgm:t>
    </dgm:pt>
    <dgm:pt modelId="{7FA4B9A6-311E-4C8B-86C3-F928D94952AC}">
      <dgm:prSet/>
      <dgm:spPr/>
      <dgm:t>
        <a:bodyPr/>
        <a:lstStyle/>
        <a:p>
          <a:pPr>
            <a:lnSpc>
              <a:spcPct val="100000"/>
            </a:lnSpc>
          </a:pPr>
          <a:r>
            <a:rPr lang="en-US" dirty="0"/>
            <a:t>If the animal is not breathing, lift the animal by the hind legs to allow water to come out of the nose and/or mouth.  </a:t>
          </a:r>
        </a:p>
      </dgm:t>
    </dgm:pt>
    <dgm:pt modelId="{3252CF28-503C-4ED0-9D6A-41D019A0FCB2}" type="parTrans" cxnId="{5F93099F-8A8C-48E2-8007-711190BC3BE9}">
      <dgm:prSet/>
      <dgm:spPr/>
      <dgm:t>
        <a:bodyPr/>
        <a:lstStyle/>
        <a:p>
          <a:endParaRPr lang="en-US"/>
        </a:p>
      </dgm:t>
    </dgm:pt>
    <dgm:pt modelId="{E6756FE3-5EB7-4824-A1AB-2D938AA68F5B}" type="sibTrans" cxnId="{5F93099F-8A8C-48E2-8007-711190BC3BE9}">
      <dgm:prSet/>
      <dgm:spPr/>
      <dgm:t>
        <a:bodyPr/>
        <a:lstStyle/>
        <a:p>
          <a:pPr>
            <a:lnSpc>
              <a:spcPct val="100000"/>
            </a:lnSpc>
          </a:pPr>
          <a:endParaRPr lang="en-US"/>
        </a:p>
      </dgm:t>
    </dgm:pt>
    <dgm:pt modelId="{EA270AC3-BBDE-4FAA-86D1-5CBCEF7594A5}">
      <dgm:prSet/>
      <dgm:spPr/>
      <dgm:t>
        <a:bodyPr/>
        <a:lstStyle/>
        <a:p>
          <a:pPr>
            <a:lnSpc>
              <a:spcPct val="100000"/>
            </a:lnSpc>
          </a:pPr>
          <a:r>
            <a:rPr lang="en-US"/>
            <a:t>Lay the animal down on either side with the head lowered.  Go through the series of A,B,C before performing CPR or rescue breathing. </a:t>
          </a:r>
        </a:p>
      </dgm:t>
    </dgm:pt>
    <dgm:pt modelId="{FC839804-EB3A-4BC3-8861-6FAABC77C47C}" type="parTrans" cxnId="{9C37A0C9-7B69-4420-BC23-814F6437B5AE}">
      <dgm:prSet/>
      <dgm:spPr/>
      <dgm:t>
        <a:bodyPr/>
        <a:lstStyle/>
        <a:p>
          <a:endParaRPr lang="en-US"/>
        </a:p>
      </dgm:t>
    </dgm:pt>
    <dgm:pt modelId="{52EC820F-C023-466C-9574-9D2617911A98}" type="sibTrans" cxnId="{9C37A0C9-7B69-4420-BC23-814F6437B5AE}">
      <dgm:prSet/>
      <dgm:spPr/>
      <dgm:t>
        <a:bodyPr/>
        <a:lstStyle/>
        <a:p>
          <a:pPr>
            <a:lnSpc>
              <a:spcPct val="100000"/>
            </a:lnSpc>
          </a:pPr>
          <a:endParaRPr lang="en-US"/>
        </a:p>
      </dgm:t>
    </dgm:pt>
    <dgm:pt modelId="{1F383E78-CF26-448F-ACD9-F018F24BC988}">
      <dgm:prSet/>
      <dgm:spPr/>
      <dgm:t>
        <a:bodyPr/>
        <a:lstStyle/>
        <a:p>
          <a:pPr>
            <a:lnSpc>
              <a:spcPct val="100000"/>
            </a:lnSpc>
          </a:pPr>
          <a:r>
            <a:rPr lang="en-US"/>
            <a:t>Get to a veterinary clinic as soon as possible.</a:t>
          </a:r>
        </a:p>
      </dgm:t>
    </dgm:pt>
    <dgm:pt modelId="{5A70FDAA-4D5E-4009-BB4A-093496BD7801}" type="parTrans" cxnId="{129F15C8-F80C-49A5-8030-3EA2C7FF5F52}">
      <dgm:prSet/>
      <dgm:spPr/>
      <dgm:t>
        <a:bodyPr/>
        <a:lstStyle/>
        <a:p>
          <a:endParaRPr lang="en-US"/>
        </a:p>
      </dgm:t>
    </dgm:pt>
    <dgm:pt modelId="{48ECB3B2-A815-4B5C-923B-E30049D0ED1F}" type="sibTrans" cxnId="{129F15C8-F80C-49A5-8030-3EA2C7FF5F52}">
      <dgm:prSet/>
      <dgm:spPr/>
      <dgm:t>
        <a:bodyPr/>
        <a:lstStyle/>
        <a:p>
          <a:endParaRPr lang="en-US"/>
        </a:p>
      </dgm:t>
    </dgm:pt>
    <dgm:pt modelId="{B0699452-FD92-4DEA-BB28-B26F15BF1547}" type="pres">
      <dgm:prSet presAssocID="{D0F6ABD1-CD2A-47C4-A387-63EB5BDA7F96}" presName="root" presStyleCnt="0">
        <dgm:presLayoutVars>
          <dgm:dir/>
          <dgm:resizeHandles val="exact"/>
        </dgm:presLayoutVars>
      </dgm:prSet>
      <dgm:spPr/>
    </dgm:pt>
    <dgm:pt modelId="{CD3F0B85-9728-4400-AEDB-D0D65D48407F}" type="pres">
      <dgm:prSet presAssocID="{527DB530-5600-484B-8AA6-B3619452A7B8}" presName="compNode" presStyleCnt="0"/>
      <dgm:spPr/>
    </dgm:pt>
    <dgm:pt modelId="{2464A727-90EC-4327-92FC-794596CEA12A}" type="pres">
      <dgm:prSet presAssocID="{527DB530-5600-484B-8AA6-B3619452A7B8}" presName="bgRect" presStyleLbl="bgShp" presStyleIdx="0" presStyleCnt="4"/>
      <dgm:spPr/>
    </dgm:pt>
    <dgm:pt modelId="{7C432E14-E645-4A39-AC64-CBDD4FCBF1D3}" type="pres">
      <dgm:prSet presAssocID="{527DB530-5600-484B-8AA6-B3619452A7B8}"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Wave with solid fill"/>
        </a:ext>
      </dgm:extLst>
    </dgm:pt>
    <dgm:pt modelId="{56C814E1-84B3-4E62-997D-44DFFE538F5E}" type="pres">
      <dgm:prSet presAssocID="{527DB530-5600-484B-8AA6-B3619452A7B8}" presName="spaceRect" presStyleCnt="0"/>
      <dgm:spPr/>
    </dgm:pt>
    <dgm:pt modelId="{FB535682-E397-46C1-9A1B-8B67AD7A4107}" type="pres">
      <dgm:prSet presAssocID="{527DB530-5600-484B-8AA6-B3619452A7B8}" presName="parTx" presStyleLbl="revTx" presStyleIdx="0" presStyleCnt="4">
        <dgm:presLayoutVars>
          <dgm:chMax val="0"/>
          <dgm:chPref val="0"/>
        </dgm:presLayoutVars>
      </dgm:prSet>
      <dgm:spPr/>
    </dgm:pt>
    <dgm:pt modelId="{442CC4C8-59EE-4844-B8B4-69FE5C9CE30C}" type="pres">
      <dgm:prSet presAssocID="{15DC7279-A354-40BA-B029-E78BBA9F16EA}" presName="sibTrans" presStyleCnt="0"/>
      <dgm:spPr/>
    </dgm:pt>
    <dgm:pt modelId="{6A8718C1-0C90-43E0-866D-BCD70E733071}" type="pres">
      <dgm:prSet presAssocID="{7FA4B9A6-311E-4C8B-86C3-F928D94952AC}" presName="compNode" presStyleCnt="0"/>
      <dgm:spPr/>
    </dgm:pt>
    <dgm:pt modelId="{66D2A631-4C4A-4EBE-8D71-DB646829D552}" type="pres">
      <dgm:prSet presAssocID="{7FA4B9A6-311E-4C8B-86C3-F928D94952AC}" presName="bgRect" presStyleLbl="bgShp" presStyleIdx="1" presStyleCnt="4"/>
      <dgm:spPr/>
    </dgm:pt>
    <dgm:pt modelId="{3900B88D-5120-4232-AD5C-D2E918269243}" type="pres">
      <dgm:prSet presAssocID="{7FA4B9A6-311E-4C8B-86C3-F928D94952AC}"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Lungs with solid fill"/>
        </a:ext>
      </dgm:extLst>
    </dgm:pt>
    <dgm:pt modelId="{F1C1678A-8BD3-47C6-ACDE-DE254B6C21E3}" type="pres">
      <dgm:prSet presAssocID="{7FA4B9A6-311E-4C8B-86C3-F928D94952AC}" presName="spaceRect" presStyleCnt="0"/>
      <dgm:spPr/>
    </dgm:pt>
    <dgm:pt modelId="{174B6954-9944-4321-8CFD-BA948107DBC0}" type="pres">
      <dgm:prSet presAssocID="{7FA4B9A6-311E-4C8B-86C3-F928D94952AC}" presName="parTx" presStyleLbl="revTx" presStyleIdx="1" presStyleCnt="4">
        <dgm:presLayoutVars>
          <dgm:chMax val="0"/>
          <dgm:chPref val="0"/>
        </dgm:presLayoutVars>
      </dgm:prSet>
      <dgm:spPr/>
    </dgm:pt>
    <dgm:pt modelId="{B486E6F7-6DAA-487C-83B2-2FC6C3B5833B}" type="pres">
      <dgm:prSet presAssocID="{E6756FE3-5EB7-4824-A1AB-2D938AA68F5B}" presName="sibTrans" presStyleCnt="0"/>
      <dgm:spPr/>
    </dgm:pt>
    <dgm:pt modelId="{7516B878-F832-4B3E-9E8C-7AB3C4CD6789}" type="pres">
      <dgm:prSet presAssocID="{EA270AC3-BBDE-4FAA-86D1-5CBCEF7594A5}" presName="compNode" presStyleCnt="0"/>
      <dgm:spPr/>
    </dgm:pt>
    <dgm:pt modelId="{87569D06-1226-451E-BF91-5882C62C51FF}" type="pres">
      <dgm:prSet presAssocID="{EA270AC3-BBDE-4FAA-86D1-5CBCEF7594A5}" presName="bgRect" presStyleLbl="bgShp" presStyleIdx="2" presStyleCnt="4"/>
      <dgm:spPr/>
    </dgm:pt>
    <dgm:pt modelId="{22FAFD3C-35DB-475A-83A4-31217CB7B902}" type="pres">
      <dgm:prSet presAssocID="{EA270AC3-BBDE-4FAA-86D1-5CBCEF7594A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Ambulance"/>
        </a:ext>
      </dgm:extLst>
    </dgm:pt>
    <dgm:pt modelId="{21A22C1E-E0E4-4B0C-B068-16B299D84644}" type="pres">
      <dgm:prSet presAssocID="{EA270AC3-BBDE-4FAA-86D1-5CBCEF7594A5}" presName="spaceRect" presStyleCnt="0"/>
      <dgm:spPr/>
    </dgm:pt>
    <dgm:pt modelId="{004746CD-E3E9-47FD-9C40-A54FC27CB12A}" type="pres">
      <dgm:prSet presAssocID="{EA270AC3-BBDE-4FAA-86D1-5CBCEF7594A5}" presName="parTx" presStyleLbl="revTx" presStyleIdx="2" presStyleCnt="4">
        <dgm:presLayoutVars>
          <dgm:chMax val="0"/>
          <dgm:chPref val="0"/>
        </dgm:presLayoutVars>
      </dgm:prSet>
      <dgm:spPr/>
    </dgm:pt>
    <dgm:pt modelId="{D216D955-23A6-4171-B35E-D6D4169EDD08}" type="pres">
      <dgm:prSet presAssocID="{52EC820F-C023-466C-9574-9D2617911A98}" presName="sibTrans" presStyleCnt="0"/>
      <dgm:spPr/>
    </dgm:pt>
    <dgm:pt modelId="{F1D9BFFE-47C4-4C1C-947B-F35947374D11}" type="pres">
      <dgm:prSet presAssocID="{1F383E78-CF26-448F-ACD9-F018F24BC988}" presName="compNode" presStyleCnt="0"/>
      <dgm:spPr/>
    </dgm:pt>
    <dgm:pt modelId="{D5C7B125-F2C5-4261-8F1C-F0273527DBF6}" type="pres">
      <dgm:prSet presAssocID="{1F383E78-CF26-448F-ACD9-F018F24BC988}" presName="bgRect" presStyleLbl="bgShp" presStyleIdx="3" presStyleCnt="4"/>
      <dgm:spPr/>
    </dgm:pt>
    <dgm:pt modelId="{3E4DC5BB-421E-42DF-B85A-35217FDB828C}" type="pres">
      <dgm:prSet presAssocID="{1F383E78-CF26-448F-ACD9-F018F24BC988}"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tethoscope with solid fill"/>
        </a:ext>
      </dgm:extLst>
    </dgm:pt>
    <dgm:pt modelId="{3A22FDBC-2101-49C7-912F-A04378034AD6}" type="pres">
      <dgm:prSet presAssocID="{1F383E78-CF26-448F-ACD9-F018F24BC988}" presName="spaceRect" presStyleCnt="0"/>
      <dgm:spPr/>
    </dgm:pt>
    <dgm:pt modelId="{B9758171-0E5A-49BC-A0A0-67B4BE963A6E}" type="pres">
      <dgm:prSet presAssocID="{1F383E78-CF26-448F-ACD9-F018F24BC988}" presName="parTx" presStyleLbl="revTx" presStyleIdx="3" presStyleCnt="4">
        <dgm:presLayoutVars>
          <dgm:chMax val="0"/>
          <dgm:chPref val="0"/>
        </dgm:presLayoutVars>
      </dgm:prSet>
      <dgm:spPr/>
    </dgm:pt>
  </dgm:ptLst>
  <dgm:cxnLst>
    <dgm:cxn modelId="{7D361226-FEC7-4F0C-90FA-811AC660ACFF}" type="presOf" srcId="{1F383E78-CF26-448F-ACD9-F018F24BC988}" destId="{B9758171-0E5A-49BC-A0A0-67B4BE963A6E}" srcOrd="0" destOrd="0" presId="urn:microsoft.com/office/officeart/2018/2/layout/IconVerticalSolidList"/>
    <dgm:cxn modelId="{5EE93069-E4A7-4BAF-89DC-40A9970B41C7}" srcId="{D0F6ABD1-CD2A-47C4-A387-63EB5BDA7F96}" destId="{527DB530-5600-484B-8AA6-B3619452A7B8}" srcOrd="0" destOrd="0" parTransId="{B74FB2A0-A8CA-4089-8909-8C8286730548}" sibTransId="{15DC7279-A354-40BA-B029-E78BBA9F16EA}"/>
    <dgm:cxn modelId="{F2DDD672-8923-48D7-925B-E5F67BAD2B64}" type="presOf" srcId="{7FA4B9A6-311E-4C8B-86C3-F928D94952AC}" destId="{174B6954-9944-4321-8CFD-BA948107DBC0}" srcOrd="0" destOrd="0" presId="urn:microsoft.com/office/officeart/2018/2/layout/IconVerticalSolidList"/>
    <dgm:cxn modelId="{3C5CA58D-823A-457E-B056-D6E3D053FAD9}" type="presOf" srcId="{EA270AC3-BBDE-4FAA-86D1-5CBCEF7594A5}" destId="{004746CD-E3E9-47FD-9C40-A54FC27CB12A}" srcOrd="0" destOrd="0" presId="urn:microsoft.com/office/officeart/2018/2/layout/IconVerticalSolidList"/>
    <dgm:cxn modelId="{5F93099F-8A8C-48E2-8007-711190BC3BE9}" srcId="{D0F6ABD1-CD2A-47C4-A387-63EB5BDA7F96}" destId="{7FA4B9A6-311E-4C8B-86C3-F928D94952AC}" srcOrd="1" destOrd="0" parTransId="{3252CF28-503C-4ED0-9D6A-41D019A0FCB2}" sibTransId="{E6756FE3-5EB7-4824-A1AB-2D938AA68F5B}"/>
    <dgm:cxn modelId="{3510D2B7-FD17-4017-97AB-2FEEA515861F}" type="presOf" srcId="{D0F6ABD1-CD2A-47C4-A387-63EB5BDA7F96}" destId="{B0699452-FD92-4DEA-BB28-B26F15BF1547}" srcOrd="0" destOrd="0" presId="urn:microsoft.com/office/officeart/2018/2/layout/IconVerticalSolidList"/>
    <dgm:cxn modelId="{129F15C8-F80C-49A5-8030-3EA2C7FF5F52}" srcId="{D0F6ABD1-CD2A-47C4-A387-63EB5BDA7F96}" destId="{1F383E78-CF26-448F-ACD9-F018F24BC988}" srcOrd="3" destOrd="0" parTransId="{5A70FDAA-4D5E-4009-BB4A-093496BD7801}" sibTransId="{48ECB3B2-A815-4B5C-923B-E30049D0ED1F}"/>
    <dgm:cxn modelId="{9C37A0C9-7B69-4420-BC23-814F6437B5AE}" srcId="{D0F6ABD1-CD2A-47C4-A387-63EB5BDA7F96}" destId="{EA270AC3-BBDE-4FAA-86D1-5CBCEF7594A5}" srcOrd="2" destOrd="0" parTransId="{FC839804-EB3A-4BC3-8861-6FAABC77C47C}" sibTransId="{52EC820F-C023-466C-9574-9D2617911A98}"/>
    <dgm:cxn modelId="{05C7B3DB-A5B9-46CB-9BAA-0CEB5B432ABB}" type="presOf" srcId="{527DB530-5600-484B-8AA6-B3619452A7B8}" destId="{FB535682-E397-46C1-9A1B-8B67AD7A4107}" srcOrd="0" destOrd="0" presId="urn:microsoft.com/office/officeart/2018/2/layout/IconVerticalSolidList"/>
    <dgm:cxn modelId="{EA3BAFBD-0B8E-456B-B1FC-0EF90AED43E2}" type="presParOf" srcId="{B0699452-FD92-4DEA-BB28-B26F15BF1547}" destId="{CD3F0B85-9728-4400-AEDB-D0D65D48407F}" srcOrd="0" destOrd="0" presId="urn:microsoft.com/office/officeart/2018/2/layout/IconVerticalSolidList"/>
    <dgm:cxn modelId="{A64CD862-66D7-431A-8B89-DE7729DC1C26}" type="presParOf" srcId="{CD3F0B85-9728-4400-AEDB-D0D65D48407F}" destId="{2464A727-90EC-4327-92FC-794596CEA12A}" srcOrd="0" destOrd="0" presId="urn:microsoft.com/office/officeart/2018/2/layout/IconVerticalSolidList"/>
    <dgm:cxn modelId="{1E8C8B33-FDDD-4C3B-9943-891E21F3BDAF}" type="presParOf" srcId="{CD3F0B85-9728-4400-AEDB-D0D65D48407F}" destId="{7C432E14-E645-4A39-AC64-CBDD4FCBF1D3}" srcOrd="1" destOrd="0" presId="urn:microsoft.com/office/officeart/2018/2/layout/IconVerticalSolidList"/>
    <dgm:cxn modelId="{763035E8-3BCC-4895-A3C7-124241C66DEB}" type="presParOf" srcId="{CD3F0B85-9728-4400-AEDB-D0D65D48407F}" destId="{56C814E1-84B3-4E62-997D-44DFFE538F5E}" srcOrd="2" destOrd="0" presId="urn:microsoft.com/office/officeart/2018/2/layout/IconVerticalSolidList"/>
    <dgm:cxn modelId="{9CFEC6F9-8154-47CD-AB0B-7DF6BB9F9244}" type="presParOf" srcId="{CD3F0B85-9728-4400-AEDB-D0D65D48407F}" destId="{FB535682-E397-46C1-9A1B-8B67AD7A4107}" srcOrd="3" destOrd="0" presId="urn:microsoft.com/office/officeart/2018/2/layout/IconVerticalSolidList"/>
    <dgm:cxn modelId="{24868C01-B7BB-4099-B070-13F6766EC826}" type="presParOf" srcId="{B0699452-FD92-4DEA-BB28-B26F15BF1547}" destId="{442CC4C8-59EE-4844-B8B4-69FE5C9CE30C}" srcOrd="1" destOrd="0" presId="urn:microsoft.com/office/officeart/2018/2/layout/IconVerticalSolidList"/>
    <dgm:cxn modelId="{A0498225-A51D-497A-A652-25B5271688D6}" type="presParOf" srcId="{B0699452-FD92-4DEA-BB28-B26F15BF1547}" destId="{6A8718C1-0C90-43E0-866D-BCD70E733071}" srcOrd="2" destOrd="0" presId="urn:microsoft.com/office/officeart/2018/2/layout/IconVerticalSolidList"/>
    <dgm:cxn modelId="{796A5D12-53B1-4FA0-925B-EA7BC30C9415}" type="presParOf" srcId="{6A8718C1-0C90-43E0-866D-BCD70E733071}" destId="{66D2A631-4C4A-4EBE-8D71-DB646829D552}" srcOrd="0" destOrd="0" presId="urn:microsoft.com/office/officeart/2018/2/layout/IconVerticalSolidList"/>
    <dgm:cxn modelId="{E8549D12-A257-4A0A-94B0-EC3CE96F27E0}" type="presParOf" srcId="{6A8718C1-0C90-43E0-866D-BCD70E733071}" destId="{3900B88D-5120-4232-AD5C-D2E918269243}" srcOrd="1" destOrd="0" presId="urn:microsoft.com/office/officeart/2018/2/layout/IconVerticalSolidList"/>
    <dgm:cxn modelId="{8F4476E7-7E7F-434E-9031-146034206EF2}" type="presParOf" srcId="{6A8718C1-0C90-43E0-866D-BCD70E733071}" destId="{F1C1678A-8BD3-47C6-ACDE-DE254B6C21E3}" srcOrd="2" destOrd="0" presId="urn:microsoft.com/office/officeart/2018/2/layout/IconVerticalSolidList"/>
    <dgm:cxn modelId="{DFFAE51B-3B5F-49F1-8A3F-2D3C582BE844}" type="presParOf" srcId="{6A8718C1-0C90-43E0-866D-BCD70E733071}" destId="{174B6954-9944-4321-8CFD-BA948107DBC0}" srcOrd="3" destOrd="0" presId="urn:microsoft.com/office/officeart/2018/2/layout/IconVerticalSolidList"/>
    <dgm:cxn modelId="{E489FE95-041E-40E1-BBA8-76558E03AA30}" type="presParOf" srcId="{B0699452-FD92-4DEA-BB28-B26F15BF1547}" destId="{B486E6F7-6DAA-487C-83B2-2FC6C3B5833B}" srcOrd="3" destOrd="0" presId="urn:microsoft.com/office/officeart/2018/2/layout/IconVerticalSolidList"/>
    <dgm:cxn modelId="{F6E1BA23-0F24-4FFE-9E43-38C62482DA3A}" type="presParOf" srcId="{B0699452-FD92-4DEA-BB28-B26F15BF1547}" destId="{7516B878-F832-4B3E-9E8C-7AB3C4CD6789}" srcOrd="4" destOrd="0" presId="urn:microsoft.com/office/officeart/2018/2/layout/IconVerticalSolidList"/>
    <dgm:cxn modelId="{68C6DC63-B99E-4600-AF64-2FDB9DB63DBF}" type="presParOf" srcId="{7516B878-F832-4B3E-9E8C-7AB3C4CD6789}" destId="{87569D06-1226-451E-BF91-5882C62C51FF}" srcOrd="0" destOrd="0" presId="urn:microsoft.com/office/officeart/2018/2/layout/IconVerticalSolidList"/>
    <dgm:cxn modelId="{CEBD5819-F400-4F93-9CAA-C07E4A002D54}" type="presParOf" srcId="{7516B878-F832-4B3E-9E8C-7AB3C4CD6789}" destId="{22FAFD3C-35DB-475A-83A4-31217CB7B902}" srcOrd="1" destOrd="0" presId="urn:microsoft.com/office/officeart/2018/2/layout/IconVerticalSolidList"/>
    <dgm:cxn modelId="{718CA524-0EB2-4E4A-90F2-0F080942EC2E}" type="presParOf" srcId="{7516B878-F832-4B3E-9E8C-7AB3C4CD6789}" destId="{21A22C1E-E0E4-4B0C-B068-16B299D84644}" srcOrd="2" destOrd="0" presId="urn:microsoft.com/office/officeart/2018/2/layout/IconVerticalSolidList"/>
    <dgm:cxn modelId="{F80097FF-2424-4D72-B2C8-C45E739E1625}" type="presParOf" srcId="{7516B878-F832-4B3E-9E8C-7AB3C4CD6789}" destId="{004746CD-E3E9-47FD-9C40-A54FC27CB12A}" srcOrd="3" destOrd="0" presId="urn:microsoft.com/office/officeart/2018/2/layout/IconVerticalSolidList"/>
    <dgm:cxn modelId="{38BB1547-12E1-421C-A358-C44C798CD60D}" type="presParOf" srcId="{B0699452-FD92-4DEA-BB28-B26F15BF1547}" destId="{D216D955-23A6-4171-B35E-D6D4169EDD08}" srcOrd="5" destOrd="0" presId="urn:microsoft.com/office/officeart/2018/2/layout/IconVerticalSolidList"/>
    <dgm:cxn modelId="{8CA87091-3B94-461A-A80A-0C3C65177A48}" type="presParOf" srcId="{B0699452-FD92-4DEA-BB28-B26F15BF1547}" destId="{F1D9BFFE-47C4-4C1C-947B-F35947374D11}" srcOrd="6" destOrd="0" presId="urn:microsoft.com/office/officeart/2018/2/layout/IconVerticalSolidList"/>
    <dgm:cxn modelId="{987374CC-613A-4435-8BF1-854FF6445A60}" type="presParOf" srcId="{F1D9BFFE-47C4-4C1C-947B-F35947374D11}" destId="{D5C7B125-F2C5-4261-8F1C-F0273527DBF6}" srcOrd="0" destOrd="0" presId="urn:microsoft.com/office/officeart/2018/2/layout/IconVerticalSolidList"/>
    <dgm:cxn modelId="{BE973FBC-08BC-47E4-9FE7-DB1D815A530A}" type="presParOf" srcId="{F1D9BFFE-47C4-4C1C-947B-F35947374D11}" destId="{3E4DC5BB-421E-42DF-B85A-35217FDB828C}" srcOrd="1" destOrd="0" presId="urn:microsoft.com/office/officeart/2018/2/layout/IconVerticalSolidList"/>
    <dgm:cxn modelId="{B55FD67C-4123-4900-AF0E-38D2351F0BDA}" type="presParOf" srcId="{F1D9BFFE-47C4-4C1C-947B-F35947374D11}" destId="{3A22FDBC-2101-49C7-912F-A04378034AD6}" srcOrd="2" destOrd="0" presId="urn:microsoft.com/office/officeart/2018/2/layout/IconVerticalSolidList"/>
    <dgm:cxn modelId="{C86F5838-EB83-4419-B675-93F87F779339}" type="presParOf" srcId="{F1D9BFFE-47C4-4C1C-947B-F35947374D11}" destId="{B9758171-0E5A-49BC-A0A0-67B4BE963A6E}"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3B0554-3945-4149-8E67-0192796468E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F3B7264-471D-46D0-ABF7-96302FBB449D}">
      <dgm:prSet/>
      <dgm:spPr/>
      <dgm:t>
        <a:bodyPr/>
        <a:lstStyle/>
        <a:p>
          <a:r>
            <a:rPr lang="en-US"/>
            <a:t>Have first aid product like Vetericyn available to put on the wound</a:t>
          </a:r>
        </a:p>
      </dgm:t>
    </dgm:pt>
    <dgm:pt modelId="{610A9B80-0CA2-4A59-8CBC-6E5405F2F257}" type="parTrans" cxnId="{93D1D1B9-6D4B-4F2F-B62C-79921A9A87D0}">
      <dgm:prSet/>
      <dgm:spPr/>
      <dgm:t>
        <a:bodyPr/>
        <a:lstStyle/>
        <a:p>
          <a:endParaRPr lang="en-US"/>
        </a:p>
      </dgm:t>
    </dgm:pt>
    <dgm:pt modelId="{1ED0BC51-F92B-4E72-98EF-22BA6A931FA8}" type="sibTrans" cxnId="{93D1D1B9-6D4B-4F2F-B62C-79921A9A87D0}">
      <dgm:prSet/>
      <dgm:spPr/>
      <dgm:t>
        <a:bodyPr/>
        <a:lstStyle/>
        <a:p>
          <a:endParaRPr lang="en-US"/>
        </a:p>
      </dgm:t>
    </dgm:pt>
    <dgm:pt modelId="{89B50890-4BFA-4B6D-A732-C019421657AF}">
      <dgm:prSet/>
      <dgm:spPr/>
      <dgm:t>
        <a:bodyPr/>
        <a:lstStyle/>
        <a:p>
          <a:r>
            <a:rPr lang="en-US"/>
            <a:t>Try to prevent animal from licking at the rash</a:t>
          </a:r>
        </a:p>
      </dgm:t>
    </dgm:pt>
    <dgm:pt modelId="{AD5E493B-6B42-440E-8F31-175BE343854A}" type="parTrans" cxnId="{E7771473-60A0-4B7B-8DEF-AE52693173D4}">
      <dgm:prSet/>
      <dgm:spPr/>
      <dgm:t>
        <a:bodyPr/>
        <a:lstStyle/>
        <a:p>
          <a:endParaRPr lang="en-US"/>
        </a:p>
      </dgm:t>
    </dgm:pt>
    <dgm:pt modelId="{12DE6FAC-96DE-47D4-8FF0-B6A469B3CE8D}" type="sibTrans" cxnId="{E7771473-60A0-4B7B-8DEF-AE52693173D4}">
      <dgm:prSet/>
      <dgm:spPr/>
      <dgm:t>
        <a:bodyPr/>
        <a:lstStyle/>
        <a:p>
          <a:endParaRPr lang="en-US"/>
        </a:p>
      </dgm:t>
    </dgm:pt>
    <dgm:pt modelId="{E28F2E77-576E-4949-A40E-F6B92CE4C562}">
      <dgm:prSet/>
      <dgm:spPr/>
      <dgm:t>
        <a:bodyPr/>
        <a:lstStyle/>
        <a:p>
          <a:r>
            <a:rPr lang="en-US"/>
            <a:t>Triple antibiotics are OK to us but only use ointments. Creams have more additives that animals can have a reaction too. Do not use ones with painkillers. They are toxic.</a:t>
          </a:r>
        </a:p>
      </dgm:t>
    </dgm:pt>
    <dgm:pt modelId="{398DF746-73FF-4066-8F95-B2CA88E8183D}" type="parTrans" cxnId="{0FEFC697-0296-4DAF-9E90-C00BE523FEEF}">
      <dgm:prSet/>
      <dgm:spPr/>
      <dgm:t>
        <a:bodyPr/>
        <a:lstStyle/>
        <a:p>
          <a:endParaRPr lang="en-US"/>
        </a:p>
      </dgm:t>
    </dgm:pt>
    <dgm:pt modelId="{BD9E02F9-AF1C-49FA-BF24-F0CD796A5428}" type="sibTrans" cxnId="{0FEFC697-0296-4DAF-9E90-C00BE523FEEF}">
      <dgm:prSet/>
      <dgm:spPr/>
      <dgm:t>
        <a:bodyPr/>
        <a:lstStyle/>
        <a:p>
          <a:endParaRPr lang="en-US"/>
        </a:p>
      </dgm:t>
    </dgm:pt>
    <dgm:pt modelId="{12AE5454-C7CD-4936-A968-041941F0DA6A}">
      <dgm:prSet/>
      <dgm:spPr/>
      <dgm:t>
        <a:bodyPr/>
        <a:lstStyle/>
        <a:p>
          <a:r>
            <a:rPr lang="en-US"/>
            <a:t>Severe reactions, open skin wounds and discharge warrant going to the vet</a:t>
          </a:r>
        </a:p>
      </dgm:t>
    </dgm:pt>
    <dgm:pt modelId="{6B9C39F3-1D73-41F4-80AA-BE9AF78021EB}" type="parTrans" cxnId="{5E70F276-9C43-42DC-95DC-3D0F7D4DE25D}">
      <dgm:prSet/>
      <dgm:spPr/>
      <dgm:t>
        <a:bodyPr/>
        <a:lstStyle/>
        <a:p>
          <a:endParaRPr lang="en-US"/>
        </a:p>
      </dgm:t>
    </dgm:pt>
    <dgm:pt modelId="{C5A0629E-F101-4BC5-A991-8F5F5D6A262F}" type="sibTrans" cxnId="{5E70F276-9C43-42DC-95DC-3D0F7D4DE25D}">
      <dgm:prSet/>
      <dgm:spPr/>
      <dgm:t>
        <a:bodyPr/>
        <a:lstStyle/>
        <a:p>
          <a:endParaRPr lang="en-US"/>
        </a:p>
      </dgm:t>
    </dgm:pt>
    <dgm:pt modelId="{510C4CEF-F196-436F-8929-9934836A4EEF}" type="pres">
      <dgm:prSet presAssocID="{AE3B0554-3945-4149-8E67-0192796468E2}" presName="linear" presStyleCnt="0">
        <dgm:presLayoutVars>
          <dgm:animLvl val="lvl"/>
          <dgm:resizeHandles val="exact"/>
        </dgm:presLayoutVars>
      </dgm:prSet>
      <dgm:spPr/>
    </dgm:pt>
    <dgm:pt modelId="{E733B413-AB28-4DD8-8771-1E0631193BDB}" type="pres">
      <dgm:prSet presAssocID="{1F3B7264-471D-46D0-ABF7-96302FBB449D}" presName="parentText" presStyleLbl="node1" presStyleIdx="0" presStyleCnt="4" custLinFactY="-9497" custLinFactNeighborX="9416" custLinFactNeighborY="-100000">
        <dgm:presLayoutVars>
          <dgm:chMax val="0"/>
          <dgm:bulletEnabled val="1"/>
        </dgm:presLayoutVars>
      </dgm:prSet>
      <dgm:spPr/>
    </dgm:pt>
    <dgm:pt modelId="{61D995D9-00B8-4ADF-8EFD-7AE3AC2854BD}" type="pres">
      <dgm:prSet presAssocID="{1ED0BC51-F92B-4E72-98EF-22BA6A931FA8}" presName="spacer" presStyleCnt="0"/>
      <dgm:spPr/>
    </dgm:pt>
    <dgm:pt modelId="{831343B5-1B11-4017-8984-EA2FFE85E976}" type="pres">
      <dgm:prSet presAssocID="{89B50890-4BFA-4B6D-A732-C019421657AF}" presName="parentText" presStyleLbl="node1" presStyleIdx="1" presStyleCnt="4">
        <dgm:presLayoutVars>
          <dgm:chMax val="0"/>
          <dgm:bulletEnabled val="1"/>
        </dgm:presLayoutVars>
      </dgm:prSet>
      <dgm:spPr/>
    </dgm:pt>
    <dgm:pt modelId="{A0920532-53F3-4399-A1C1-A34987D7427D}" type="pres">
      <dgm:prSet presAssocID="{12DE6FAC-96DE-47D4-8FF0-B6A469B3CE8D}" presName="spacer" presStyleCnt="0"/>
      <dgm:spPr/>
    </dgm:pt>
    <dgm:pt modelId="{4DCFC7FD-76CA-4B38-B17F-CCCC4909D605}" type="pres">
      <dgm:prSet presAssocID="{E28F2E77-576E-4949-A40E-F6B92CE4C562}" presName="parentText" presStyleLbl="node1" presStyleIdx="2" presStyleCnt="4">
        <dgm:presLayoutVars>
          <dgm:chMax val="0"/>
          <dgm:bulletEnabled val="1"/>
        </dgm:presLayoutVars>
      </dgm:prSet>
      <dgm:spPr/>
    </dgm:pt>
    <dgm:pt modelId="{CC9E5813-A8D4-49CC-9AD7-729840A5204A}" type="pres">
      <dgm:prSet presAssocID="{BD9E02F9-AF1C-49FA-BF24-F0CD796A5428}" presName="spacer" presStyleCnt="0"/>
      <dgm:spPr/>
    </dgm:pt>
    <dgm:pt modelId="{5650BBE9-0C60-4FA9-BC13-0EFDB14AA683}" type="pres">
      <dgm:prSet presAssocID="{12AE5454-C7CD-4936-A968-041941F0DA6A}" presName="parentText" presStyleLbl="node1" presStyleIdx="3" presStyleCnt="4">
        <dgm:presLayoutVars>
          <dgm:chMax val="0"/>
          <dgm:bulletEnabled val="1"/>
        </dgm:presLayoutVars>
      </dgm:prSet>
      <dgm:spPr/>
    </dgm:pt>
  </dgm:ptLst>
  <dgm:cxnLst>
    <dgm:cxn modelId="{9B997106-59BC-4C0D-8E9E-AD0B407B3EFE}" type="presOf" srcId="{89B50890-4BFA-4B6D-A732-C019421657AF}" destId="{831343B5-1B11-4017-8984-EA2FFE85E976}" srcOrd="0" destOrd="0" presId="urn:microsoft.com/office/officeart/2005/8/layout/vList2"/>
    <dgm:cxn modelId="{A8FD1132-ABC0-4A02-B0C3-52F2ECD8F003}" type="presOf" srcId="{12AE5454-C7CD-4936-A968-041941F0DA6A}" destId="{5650BBE9-0C60-4FA9-BC13-0EFDB14AA683}" srcOrd="0" destOrd="0" presId="urn:microsoft.com/office/officeart/2005/8/layout/vList2"/>
    <dgm:cxn modelId="{E7771473-60A0-4B7B-8DEF-AE52693173D4}" srcId="{AE3B0554-3945-4149-8E67-0192796468E2}" destId="{89B50890-4BFA-4B6D-A732-C019421657AF}" srcOrd="1" destOrd="0" parTransId="{AD5E493B-6B42-440E-8F31-175BE343854A}" sibTransId="{12DE6FAC-96DE-47D4-8FF0-B6A469B3CE8D}"/>
    <dgm:cxn modelId="{5E70F276-9C43-42DC-95DC-3D0F7D4DE25D}" srcId="{AE3B0554-3945-4149-8E67-0192796468E2}" destId="{12AE5454-C7CD-4936-A968-041941F0DA6A}" srcOrd="3" destOrd="0" parTransId="{6B9C39F3-1D73-41F4-80AA-BE9AF78021EB}" sibTransId="{C5A0629E-F101-4BC5-A991-8F5F5D6A262F}"/>
    <dgm:cxn modelId="{AE31C784-960E-4652-A5FB-0B3EDE21E4AE}" type="presOf" srcId="{E28F2E77-576E-4949-A40E-F6B92CE4C562}" destId="{4DCFC7FD-76CA-4B38-B17F-CCCC4909D605}" srcOrd="0" destOrd="0" presId="urn:microsoft.com/office/officeart/2005/8/layout/vList2"/>
    <dgm:cxn modelId="{0FEFC697-0296-4DAF-9E90-C00BE523FEEF}" srcId="{AE3B0554-3945-4149-8E67-0192796468E2}" destId="{E28F2E77-576E-4949-A40E-F6B92CE4C562}" srcOrd="2" destOrd="0" parTransId="{398DF746-73FF-4066-8F95-B2CA88E8183D}" sibTransId="{BD9E02F9-AF1C-49FA-BF24-F0CD796A5428}"/>
    <dgm:cxn modelId="{3D36CE9B-8A8A-4FC4-ACEB-DB18CC44A666}" type="presOf" srcId="{AE3B0554-3945-4149-8E67-0192796468E2}" destId="{510C4CEF-F196-436F-8929-9934836A4EEF}" srcOrd="0" destOrd="0" presId="urn:microsoft.com/office/officeart/2005/8/layout/vList2"/>
    <dgm:cxn modelId="{93D1D1B9-6D4B-4F2F-B62C-79921A9A87D0}" srcId="{AE3B0554-3945-4149-8E67-0192796468E2}" destId="{1F3B7264-471D-46D0-ABF7-96302FBB449D}" srcOrd="0" destOrd="0" parTransId="{610A9B80-0CA2-4A59-8CBC-6E5405F2F257}" sibTransId="{1ED0BC51-F92B-4E72-98EF-22BA6A931FA8}"/>
    <dgm:cxn modelId="{E05E9ABA-A13E-41E0-81C1-E94EE2FB3F86}" type="presOf" srcId="{1F3B7264-471D-46D0-ABF7-96302FBB449D}" destId="{E733B413-AB28-4DD8-8771-1E0631193BDB}" srcOrd="0" destOrd="0" presId="urn:microsoft.com/office/officeart/2005/8/layout/vList2"/>
    <dgm:cxn modelId="{643EFEEA-B2F8-49B0-8D3D-95A8692EBE3D}" type="presParOf" srcId="{510C4CEF-F196-436F-8929-9934836A4EEF}" destId="{E733B413-AB28-4DD8-8771-1E0631193BDB}" srcOrd="0" destOrd="0" presId="urn:microsoft.com/office/officeart/2005/8/layout/vList2"/>
    <dgm:cxn modelId="{F43B5AF4-F6C1-4FC8-BF2D-2501C0397744}" type="presParOf" srcId="{510C4CEF-F196-436F-8929-9934836A4EEF}" destId="{61D995D9-00B8-4ADF-8EFD-7AE3AC2854BD}" srcOrd="1" destOrd="0" presId="urn:microsoft.com/office/officeart/2005/8/layout/vList2"/>
    <dgm:cxn modelId="{E6904ED5-517D-4849-AEF8-2DCD2C31E9F6}" type="presParOf" srcId="{510C4CEF-F196-436F-8929-9934836A4EEF}" destId="{831343B5-1B11-4017-8984-EA2FFE85E976}" srcOrd="2" destOrd="0" presId="urn:microsoft.com/office/officeart/2005/8/layout/vList2"/>
    <dgm:cxn modelId="{08AECB56-A796-4700-9553-4348E3BF4489}" type="presParOf" srcId="{510C4CEF-F196-436F-8929-9934836A4EEF}" destId="{A0920532-53F3-4399-A1C1-A34987D7427D}" srcOrd="3" destOrd="0" presId="urn:microsoft.com/office/officeart/2005/8/layout/vList2"/>
    <dgm:cxn modelId="{B4959318-E083-413A-BFC6-9C9505EF5BFD}" type="presParOf" srcId="{510C4CEF-F196-436F-8929-9934836A4EEF}" destId="{4DCFC7FD-76CA-4B38-B17F-CCCC4909D605}" srcOrd="4" destOrd="0" presId="urn:microsoft.com/office/officeart/2005/8/layout/vList2"/>
    <dgm:cxn modelId="{2836B4F6-A0D2-48F4-AAEC-F2DDDF3F44BF}" type="presParOf" srcId="{510C4CEF-F196-436F-8929-9934836A4EEF}" destId="{CC9E5813-A8D4-49CC-9AD7-729840A5204A}" srcOrd="5" destOrd="0" presId="urn:microsoft.com/office/officeart/2005/8/layout/vList2"/>
    <dgm:cxn modelId="{B615AA57-AA20-4352-867C-3B4B8C3E65F8}" type="presParOf" srcId="{510C4CEF-F196-436F-8929-9934836A4EEF}" destId="{5650BBE9-0C60-4FA9-BC13-0EFDB14AA683}"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0E9ADEE-683E-4774-9FD4-2415D41D5F22}" type="doc">
      <dgm:prSet loTypeId="urn:microsoft.com/office/officeart/2018/2/layout/IconVerticalSolidList" loCatId="icon" qsTypeId="urn:microsoft.com/office/officeart/2005/8/quickstyle/simple1" qsCatId="simple" csTypeId="urn:microsoft.com/office/officeart/2005/8/colors/colorful3" csCatId="colorful" phldr="1"/>
      <dgm:spPr/>
      <dgm:t>
        <a:bodyPr/>
        <a:lstStyle/>
        <a:p>
          <a:endParaRPr lang="en-US"/>
        </a:p>
      </dgm:t>
    </dgm:pt>
    <dgm:pt modelId="{FBABBAF5-9BA0-4ECE-9127-5BAC21379D69}">
      <dgm:prSet/>
      <dgm:spPr/>
      <dgm:t>
        <a:bodyPr/>
        <a:lstStyle/>
        <a:p>
          <a:pPr>
            <a:lnSpc>
              <a:spcPct val="100000"/>
            </a:lnSpc>
          </a:pPr>
          <a:r>
            <a:rPr lang="en-US" b="1"/>
            <a:t>A- </a:t>
          </a:r>
          <a:r>
            <a:rPr lang="en-US"/>
            <a:t>Check Airway for Obstructions</a:t>
          </a:r>
        </a:p>
      </dgm:t>
    </dgm:pt>
    <dgm:pt modelId="{8AA59844-8235-45A0-94AB-4A6AFE79696B}" type="parTrans" cxnId="{7E0328B4-C523-4A60-8D34-60C280503F00}">
      <dgm:prSet/>
      <dgm:spPr/>
      <dgm:t>
        <a:bodyPr/>
        <a:lstStyle/>
        <a:p>
          <a:endParaRPr lang="en-US"/>
        </a:p>
      </dgm:t>
    </dgm:pt>
    <dgm:pt modelId="{CF15628F-2AE0-40A2-93B4-7D1B2E090075}" type="sibTrans" cxnId="{7E0328B4-C523-4A60-8D34-60C280503F00}">
      <dgm:prSet/>
      <dgm:spPr/>
      <dgm:t>
        <a:bodyPr/>
        <a:lstStyle/>
        <a:p>
          <a:endParaRPr lang="en-US"/>
        </a:p>
      </dgm:t>
    </dgm:pt>
    <dgm:pt modelId="{552210B5-4A70-4D2A-A751-A58A5126B970}">
      <dgm:prSet/>
      <dgm:spPr/>
      <dgm:t>
        <a:bodyPr/>
        <a:lstStyle/>
        <a:p>
          <a:pPr>
            <a:lnSpc>
              <a:spcPct val="100000"/>
            </a:lnSpc>
          </a:pPr>
          <a:r>
            <a:rPr lang="en-US" b="1"/>
            <a:t>B- </a:t>
          </a:r>
          <a:r>
            <a:rPr lang="en-US"/>
            <a:t>Check to see if the animal is breathing</a:t>
          </a:r>
        </a:p>
      </dgm:t>
    </dgm:pt>
    <dgm:pt modelId="{08961319-A485-49F9-82A1-60C999B82FAE}" type="parTrans" cxnId="{3281BBBF-E088-4EC6-A925-ECFB24D4B5F0}">
      <dgm:prSet/>
      <dgm:spPr/>
      <dgm:t>
        <a:bodyPr/>
        <a:lstStyle/>
        <a:p>
          <a:endParaRPr lang="en-US"/>
        </a:p>
      </dgm:t>
    </dgm:pt>
    <dgm:pt modelId="{EDAC6A3A-71D7-4D0E-893E-2ACF6F282156}" type="sibTrans" cxnId="{3281BBBF-E088-4EC6-A925-ECFB24D4B5F0}">
      <dgm:prSet/>
      <dgm:spPr/>
      <dgm:t>
        <a:bodyPr/>
        <a:lstStyle/>
        <a:p>
          <a:endParaRPr lang="en-US"/>
        </a:p>
      </dgm:t>
    </dgm:pt>
    <dgm:pt modelId="{0D7B487A-FA56-40C1-A8FA-736ABFF2C179}">
      <dgm:prSet/>
      <dgm:spPr/>
      <dgm:t>
        <a:bodyPr/>
        <a:lstStyle/>
        <a:p>
          <a:pPr>
            <a:lnSpc>
              <a:spcPct val="100000"/>
            </a:lnSpc>
          </a:pPr>
          <a:r>
            <a:rPr lang="en-US" b="1"/>
            <a:t>C-</a:t>
          </a:r>
          <a:r>
            <a:rPr lang="en-US"/>
            <a:t> Check the pulse to see if the animal’s heart is functioning</a:t>
          </a:r>
        </a:p>
      </dgm:t>
    </dgm:pt>
    <dgm:pt modelId="{37DFF041-8180-459F-86CB-CD49D1D7E480}" type="parTrans" cxnId="{EBB8C033-DF19-4904-A024-BA53728D06CB}">
      <dgm:prSet/>
      <dgm:spPr/>
      <dgm:t>
        <a:bodyPr/>
        <a:lstStyle/>
        <a:p>
          <a:endParaRPr lang="en-US"/>
        </a:p>
      </dgm:t>
    </dgm:pt>
    <dgm:pt modelId="{51689063-6A90-49C5-8214-A6C03B6E4979}" type="sibTrans" cxnId="{EBB8C033-DF19-4904-A024-BA53728D06CB}">
      <dgm:prSet/>
      <dgm:spPr/>
      <dgm:t>
        <a:bodyPr/>
        <a:lstStyle/>
        <a:p>
          <a:endParaRPr lang="en-US"/>
        </a:p>
      </dgm:t>
    </dgm:pt>
    <dgm:pt modelId="{2DAD7AFA-BD55-47E0-A4A8-952D322CD186}">
      <dgm:prSet/>
      <dgm:spPr/>
      <dgm:t>
        <a:bodyPr/>
        <a:lstStyle/>
        <a:p>
          <a:pPr>
            <a:lnSpc>
              <a:spcPct val="100000"/>
            </a:lnSpc>
          </a:pPr>
          <a:r>
            <a:rPr lang="en-US"/>
            <a:t>CPR needs to begin within 10 minutes of the animal going into arrest or it is unlikely it will survive.</a:t>
          </a:r>
        </a:p>
      </dgm:t>
    </dgm:pt>
    <dgm:pt modelId="{F3B3A611-7E4E-4305-B7C3-A97B489A195B}" type="parTrans" cxnId="{F3E79F5D-06FC-419C-AFDA-AE8A29E9316E}">
      <dgm:prSet/>
      <dgm:spPr/>
      <dgm:t>
        <a:bodyPr/>
        <a:lstStyle/>
        <a:p>
          <a:endParaRPr lang="en-US"/>
        </a:p>
      </dgm:t>
    </dgm:pt>
    <dgm:pt modelId="{592CB587-C028-44C8-BB8C-B5FCEAE4DCEE}" type="sibTrans" cxnId="{F3E79F5D-06FC-419C-AFDA-AE8A29E9316E}">
      <dgm:prSet/>
      <dgm:spPr/>
      <dgm:t>
        <a:bodyPr/>
        <a:lstStyle/>
        <a:p>
          <a:endParaRPr lang="en-US"/>
        </a:p>
      </dgm:t>
    </dgm:pt>
    <dgm:pt modelId="{43A3CF9E-38EA-40A4-869A-A4691201D39F}">
      <dgm:prSet/>
      <dgm:spPr/>
      <dgm:t>
        <a:bodyPr/>
        <a:lstStyle/>
        <a:p>
          <a:pPr>
            <a:lnSpc>
              <a:spcPct val="100000"/>
            </a:lnSpc>
          </a:pPr>
          <a:r>
            <a:rPr lang="en-US"/>
            <a:t>After 10 minutes of no CPR an animal will sustain irreversible damage to tissues and organs.</a:t>
          </a:r>
        </a:p>
      </dgm:t>
    </dgm:pt>
    <dgm:pt modelId="{D9AA3F95-3B25-4FE7-836F-97BC822786AD}" type="parTrans" cxnId="{95921E45-E09E-4EB1-A5B0-C502733C5567}">
      <dgm:prSet/>
      <dgm:spPr/>
      <dgm:t>
        <a:bodyPr/>
        <a:lstStyle/>
        <a:p>
          <a:endParaRPr lang="en-US"/>
        </a:p>
      </dgm:t>
    </dgm:pt>
    <dgm:pt modelId="{857D1E9B-DB2C-4C80-8321-9BD67672F43B}" type="sibTrans" cxnId="{95921E45-E09E-4EB1-A5B0-C502733C5567}">
      <dgm:prSet/>
      <dgm:spPr/>
      <dgm:t>
        <a:bodyPr/>
        <a:lstStyle/>
        <a:p>
          <a:endParaRPr lang="en-US"/>
        </a:p>
      </dgm:t>
    </dgm:pt>
    <dgm:pt modelId="{236DDDBC-5FD3-4326-ADF1-30D8E11CD491}" type="pres">
      <dgm:prSet presAssocID="{60E9ADEE-683E-4774-9FD4-2415D41D5F22}" presName="root" presStyleCnt="0">
        <dgm:presLayoutVars>
          <dgm:dir/>
          <dgm:resizeHandles val="exact"/>
        </dgm:presLayoutVars>
      </dgm:prSet>
      <dgm:spPr/>
    </dgm:pt>
    <dgm:pt modelId="{24072B5E-AADC-4DC5-B36C-D39238DF9336}" type="pres">
      <dgm:prSet presAssocID="{FBABBAF5-9BA0-4ECE-9127-5BAC21379D69}" presName="compNode" presStyleCnt="0"/>
      <dgm:spPr/>
    </dgm:pt>
    <dgm:pt modelId="{6849144A-2CD3-4333-A3E5-E7E71F8D21DA}" type="pres">
      <dgm:prSet presAssocID="{FBABBAF5-9BA0-4ECE-9127-5BAC21379D69}" presName="bgRect" presStyleLbl="bgShp" presStyleIdx="0" presStyleCnt="5"/>
      <dgm:spPr/>
    </dgm:pt>
    <dgm:pt modelId="{D09AE7AA-12BC-4EBB-840C-16B086FE385F}" type="pres">
      <dgm:prSet presAssocID="{FBABBAF5-9BA0-4ECE-9127-5BAC21379D69}"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og with solid fill"/>
        </a:ext>
      </dgm:extLst>
    </dgm:pt>
    <dgm:pt modelId="{4A0CF17D-DE3B-4A66-B475-82A479032620}" type="pres">
      <dgm:prSet presAssocID="{FBABBAF5-9BA0-4ECE-9127-5BAC21379D69}" presName="spaceRect" presStyleCnt="0"/>
      <dgm:spPr/>
    </dgm:pt>
    <dgm:pt modelId="{C641B01D-DC86-4F33-89B0-B74CFE1E15C5}" type="pres">
      <dgm:prSet presAssocID="{FBABBAF5-9BA0-4ECE-9127-5BAC21379D69}" presName="parTx" presStyleLbl="revTx" presStyleIdx="0" presStyleCnt="5">
        <dgm:presLayoutVars>
          <dgm:chMax val="0"/>
          <dgm:chPref val="0"/>
        </dgm:presLayoutVars>
      </dgm:prSet>
      <dgm:spPr/>
    </dgm:pt>
    <dgm:pt modelId="{E6FB96E4-E236-44A8-9EB0-13BEB0CB83CF}" type="pres">
      <dgm:prSet presAssocID="{CF15628F-2AE0-40A2-93B4-7D1B2E090075}" presName="sibTrans" presStyleCnt="0"/>
      <dgm:spPr/>
    </dgm:pt>
    <dgm:pt modelId="{0DF63029-076C-4779-A963-364BD2794B13}" type="pres">
      <dgm:prSet presAssocID="{552210B5-4A70-4D2A-A751-A58A5126B970}" presName="compNode" presStyleCnt="0"/>
      <dgm:spPr/>
    </dgm:pt>
    <dgm:pt modelId="{F2A9B0CF-FBFB-4081-9504-3964CC6585B2}" type="pres">
      <dgm:prSet presAssocID="{552210B5-4A70-4D2A-A751-A58A5126B970}" presName="bgRect" presStyleLbl="bgShp" presStyleIdx="1" presStyleCnt="5"/>
      <dgm:spPr/>
    </dgm:pt>
    <dgm:pt modelId="{BE984CA0-7FD7-40AA-ADE2-24C19A7DD7DF}" type="pres">
      <dgm:prSet presAssocID="{552210B5-4A70-4D2A-A751-A58A5126B970}"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Lungs with solid fill"/>
        </a:ext>
      </dgm:extLst>
    </dgm:pt>
    <dgm:pt modelId="{3A812910-0915-4B03-8988-C590415B3A02}" type="pres">
      <dgm:prSet presAssocID="{552210B5-4A70-4D2A-A751-A58A5126B970}" presName="spaceRect" presStyleCnt="0"/>
      <dgm:spPr/>
    </dgm:pt>
    <dgm:pt modelId="{FE34ADC0-2F98-43B2-8D67-98FABBC4FA5E}" type="pres">
      <dgm:prSet presAssocID="{552210B5-4A70-4D2A-A751-A58A5126B970}" presName="parTx" presStyleLbl="revTx" presStyleIdx="1" presStyleCnt="5">
        <dgm:presLayoutVars>
          <dgm:chMax val="0"/>
          <dgm:chPref val="0"/>
        </dgm:presLayoutVars>
      </dgm:prSet>
      <dgm:spPr/>
    </dgm:pt>
    <dgm:pt modelId="{726DE64F-7C57-4EB7-9764-711548CC67A9}" type="pres">
      <dgm:prSet presAssocID="{EDAC6A3A-71D7-4D0E-893E-2ACF6F282156}" presName="sibTrans" presStyleCnt="0"/>
      <dgm:spPr/>
    </dgm:pt>
    <dgm:pt modelId="{2A19F146-1ECB-4144-9E84-E82D611CF376}" type="pres">
      <dgm:prSet presAssocID="{0D7B487A-FA56-40C1-A8FA-736ABFF2C179}" presName="compNode" presStyleCnt="0"/>
      <dgm:spPr/>
    </dgm:pt>
    <dgm:pt modelId="{BF25D652-82E6-479A-8FAF-99D7742F1373}" type="pres">
      <dgm:prSet presAssocID="{0D7B487A-FA56-40C1-A8FA-736ABFF2C179}" presName="bgRect" presStyleLbl="bgShp" presStyleIdx="2" presStyleCnt="5"/>
      <dgm:spPr/>
    </dgm:pt>
    <dgm:pt modelId="{940D0C83-70CC-4A79-B185-A50FF94D7E9C}" type="pres">
      <dgm:prSet presAssocID="{0D7B487A-FA56-40C1-A8FA-736ABFF2C17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rt with Pulse"/>
        </a:ext>
      </dgm:extLst>
    </dgm:pt>
    <dgm:pt modelId="{EC81065E-EDD5-47DE-98D1-6CC2076F148B}" type="pres">
      <dgm:prSet presAssocID="{0D7B487A-FA56-40C1-A8FA-736ABFF2C179}" presName="spaceRect" presStyleCnt="0"/>
      <dgm:spPr/>
    </dgm:pt>
    <dgm:pt modelId="{A05178E4-A56D-4E34-ADFE-84745D9DC6A3}" type="pres">
      <dgm:prSet presAssocID="{0D7B487A-FA56-40C1-A8FA-736ABFF2C179}" presName="parTx" presStyleLbl="revTx" presStyleIdx="2" presStyleCnt="5">
        <dgm:presLayoutVars>
          <dgm:chMax val="0"/>
          <dgm:chPref val="0"/>
        </dgm:presLayoutVars>
      </dgm:prSet>
      <dgm:spPr/>
    </dgm:pt>
    <dgm:pt modelId="{5BB78C76-E714-4AF0-ADFA-3DB414234AE8}" type="pres">
      <dgm:prSet presAssocID="{51689063-6A90-49C5-8214-A6C03B6E4979}" presName="sibTrans" presStyleCnt="0"/>
      <dgm:spPr/>
    </dgm:pt>
    <dgm:pt modelId="{78385B22-5261-495D-AC33-8E1D1223F2D8}" type="pres">
      <dgm:prSet presAssocID="{2DAD7AFA-BD55-47E0-A4A8-952D322CD186}" presName="compNode" presStyleCnt="0"/>
      <dgm:spPr/>
    </dgm:pt>
    <dgm:pt modelId="{723C3188-5953-436B-92CF-D4F98C477B33}" type="pres">
      <dgm:prSet presAssocID="{2DAD7AFA-BD55-47E0-A4A8-952D322CD186}" presName="bgRect" presStyleLbl="bgShp" presStyleIdx="3" presStyleCnt="5"/>
      <dgm:spPr/>
    </dgm:pt>
    <dgm:pt modelId="{7E6D402B-2BDE-4FFA-AF9D-D40691A1F966}" type="pres">
      <dgm:prSet presAssocID="{2DAD7AFA-BD55-47E0-A4A8-952D322CD18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Ambulance"/>
        </a:ext>
      </dgm:extLst>
    </dgm:pt>
    <dgm:pt modelId="{8BCC938D-3464-4FAE-86F9-83C34F8BB4E0}" type="pres">
      <dgm:prSet presAssocID="{2DAD7AFA-BD55-47E0-A4A8-952D322CD186}" presName="spaceRect" presStyleCnt="0"/>
      <dgm:spPr/>
    </dgm:pt>
    <dgm:pt modelId="{960EA8B9-9DFE-4092-B3C3-AE5FBF0FDBC6}" type="pres">
      <dgm:prSet presAssocID="{2DAD7AFA-BD55-47E0-A4A8-952D322CD186}" presName="parTx" presStyleLbl="revTx" presStyleIdx="3" presStyleCnt="5">
        <dgm:presLayoutVars>
          <dgm:chMax val="0"/>
          <dgm:chPref val="0"/>
        </dgm:presLayoutVars>
      </dgm:prSet>
      <dgm:spPr/>
    </dgm:pt>
    <dgm:pt modelId="{D848D85F-C201-4F29-82BA-ECE7E2190E3E}" type="pres">
      <dgm:prSet presAssocID="{592CB587-C028-44C8-BB8C-B5FCEAE4DCEE}" presName="sibTrans" presStyleCnt="0"/>
      <dgm:spPr/>
    </dgm:pt>
    <dgm:pt modelId="{C307B638-6D95-438B-928B-9CFBBF5FE752}" type="pres">
      <dgm:prSet presAssocID="{43A3CF9E-38EA-40A4-869A-A4691201D39F}" presName="compNode" presStyleCnt="0"/>
      <dgm:spPr/>
    </dgm:pt>
    <dgm:pt modelId="{A22E40DC-971F-411C-B6C5-6ACCD9FFF030}" type="pres">
      <dgm:prSet presAssocID="{43A3CF9E-38EA-40A4-869A-A4691201D39F}" presName="bgRect" presStyleLbl="bgShp" presStyleIdx="4" presStyleCnt="5"/>
      <dgm:spPr/>
    </dgm:pt>
    <dgm:pt modelId="{1B11CC38-C3D6-41FA-A86B-9741A76441A7}" type="pres">
      <dgm:prSet presAssocID="{43A3CF9E-38EA-40A4-869A-A4691201D39F}"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Veterinarian female with solid fill"/>
        </a:ext>
      </dgm:extLst>
    </dgm:pt>
    <dgm:pt modelId="{FC2B9BBC-6F59-4E28-9724-F7D859E37999}" type="pres">
      <dgm:prSet presAssocID="{43A3CF9E-38EA-40A4-869A-A4691201D39F}" presName="spaceRect" presStyleCnt="0"/>
      <dgm:spPr/>
    </dgm:pt>
    <dgm:pt modelId="{A18BD374-603F-4167-9352-E6F12C636AA1}" type="pres">
      <dgm:prSet presAssocID="{43A3CF9E-38EA-40A4-869A-A4691201D39F}" presName="parTx" presStyleLbl="revTx" presStyleIdx="4" presStyleCnt="5">
        <dgm:presLayoutVars>
          <dgm:chMax val="0"/>
          <dgm:chPref val="0"/>
        </dgm:presLayoutVars>
      </dgm:prSet>
      <dgm:spPr/>
    </dgm:pt>
  </dgm:ptLst>
  <dgm:cxnLst>
    <dgm:cxn modelId="{EBB8C033-DF19-4904-A024-BA53728D06CB}" srcId="{60E9ADEE-683E-4774-9FD4-2415D41D5F22}" destId="{0D7B487A-FA56-40C1-A8FA-736ABFF2C179}" srcOrd="2" destOrd="0" parTransId="{37DFF041-8180-459F-86CB-CD49D1D7E480}" sibTransId="{51689063-6A90-49C5-8214-A6C03B6E4979}"/>
    <dgm:cxn modelId="{426B4F38-BF18-467A-9FD6-07C5DCAB7D76}" type="presOf" srcId="{43A3CF9E-38EA-40A4-869A-A4691201D39F}" destId="{A18BD374-603F-4167-9352-E6F12C636AA1}" srcOrd="0" destOrd="0" presId="urn:microsoft.com/office/officeart/2018/2/layout/IconVerticalSolidList"/>
    <dgm:cxn modelId="{F3E79F5D-06FC-419C-AFDA-AE8A29E9316E}" srcId="{60E9ADEE-683E-4774-9FD4-2415D41D5F22}" destId="{2DAD7AFA-BD55-47E0-A4A8-952D322CD186}" srcOrd="3" destOrd="0" parTransId="{F3B3A611-7E4E-4305-B7C3-A97B489A195B}" sibTransId="{592CB587-C028-44C8-BB8C-B5FCEAE4DCEE}"/>
    <dgm:cxn modelId="{95921E45-E09E-4EB1-A5B0-C502733C5567}" srcId="{60E9ADEE-683E-4774-9FD4-2415D41D5F22}" destId="{43A3CF9E-38EA-40A4-869A-A4691201D39F}" srcOrd="4" destOrd="0" parTransId="{D9AA3F95-3B25-4FE7-836F-97BC822786AD}" sibTransId="{857D1E9B-DB2C-4C80-8321-9BD67672F43B}"/>
    <dgm:cxn modelId="{F97667A0-4B03-4769-BDE9-F82782D8808B}" type="presOf" srcId="{2DAD7AFA-BD55-47E0-A4A8-952D322CD186}" destId="{960EA8B9-9DFE-4092-B3C3-AE5FBF0FDBC6}" srcOrd="0" destOrd="0" presId="urn:microsoft.com/office/officeart/2018/2/layout/IconVerticalSolidList"/>
    <dgm:cxn modelId="{A86718A7-6622-4254-86A4-13A9B591D596}" type="presOf" srcId="{552210B5-4A70-4D2A-A751-A58A5126B970}" destId="{FE34ADC0-2F98-43B2-8D67-98FABBC4FA5E}" srcOrd="0" destOrd="0" presId="urn:microsoft.com/office/officeart/2018/2/layout/IconVerticalSolidList"/>
    <dgm:cxn modelId="{7E0328B4-C523-4A60-8D34-60C280503F00}" srcId="{60E9ADEE-683E-4774-9FD4-2415D41D5F22}" destId="{FBABBAF5-9BA0-4ECE-9127-5BAC21379D69}" srcOrd="0" destOrd="0" parTransId="{8AA59844-8235-45A0-94AB-4A6AFE79696B}" sibTransId="{CF15628F-2AE0-40A2-93B4-7D1B2E090075}"/>
    <dgm:cxn modelId="{3281BBBF-E088-4EC6-A925-ECFB24D4B5F0}" srcId="{60E9ADEE-683E-4774-9FD4-2415D41D5F22}" destId="{552210B5-4A70-4D2A-A751-A58A5126B970}" srcOrd="1" destOrd="0" parTransId="{08961319-A485-49F9-82A1-60C999B82FAE}" sibTransId="{EDAC6A3A-71D7-4D0E-893E-2ACF6F282156}"/>
    <dgm:cxn modelId="{1DFF5ED5-8966-4C0E-A1A1-260D731DA15C}" type="presOf" srcId="{0D7B487A-FA56-40C1-A8FA-736ABFF2C179}" destId="{A05178E4-A56D-4E34-ADFE-84745D9DC6A3}" srcOrd="0" destOrd="0" presId="urn:microsoft.com/office/officeart/2018/2/layout/IconVerticalSolidList"/>
    <dgm:cxn modelId="{8BE03FDB-FCA7-453D-897D-33BAE252BBFD}" type="presOf" srcId="{60E9ADEE-683E-4774-9FD4-2415D41D5F22}" destId="{236DDDBC-5FD3-4326-ADF1-30D8E11CD491}" srcOrd="0" destOrd="0" presId="urn:microsoft.com/office/officeart/2018/2/layout/IconVerticalSolidList"/>
    <dgm:cxn modelId="{F94C40E9-0127-4E5C-BA05-D2849CFBF84C}" type="presOf" srcId="{FBABBAF5-9BA0-4ECE-9127-5BAC21379D69}" destId="{C641B01D-DC86-4F33-89B0-B74CFE1E15C5}" srcOrd="0" destOrd="0" presId="urn:microsoft.com/office/officeart/2018/2/layout/IconVerticalSolidList"/>
    <dgm:cxn modelId="{48CA5170-E8E4-448B-92F9-0D8E83BEECB4}" type="presParOf" srcId="{236DDDBC-5FD3-4326-ADF1-30D8E11CD491}" destId="{24072B5E-AADC-4DC5-B36C-D39238DF9336}" srcOrd="0" destOrd="0" presId="urn:microsoft.com/office/officeart/2018/2/layout/IconVerticalSolidList"/>
    <dgm:cxn modelId="{86F8765D-8E73-484F-9E67-0FF2951CC98E}" type="presParOf" srcId="{24072B5E-AADC-4DC5-B36C-D39238DF9336}" destId="{6849144A-2CD3-4333-A3E5-E7E71F8D21DA}" srcOrd="0" destOrd="0" presId="urn:microsoft.com/office/officeart/2018/2/layout/IconVerticalSolidList"/>
    <dgm:cxn modelId="{E2FE72C7-654F-416B-8611-D3C7E082BAB5}" type="presParOf" srcId="{24072B5E-AADC-4DC5-B36C-D39238DF9336}" destId="{D09AE7AA-12BC-4EBB-840C-16B086FE385F}" srcOrd="1" destOrd="0" presId="urn:microsoft.com/office/officeart/2018/2/layout/IconVerticalSolidList"/>
    <dgm:cxn modelId="{3828ABB5-EC1A-419D-B023-82E9272A53C8}" type="presParOf" srcId="{24072B5E-AADC-4DC5-B36C-D39238DF9336}" destId="{4A0CF17D-DE3B-4A66-B475-82A479032620}" srcOrd="2" destOrd="0" presId="urn:microsoft.com/office/officeart/2018/2/layout/IconVerticalSolidList"/>
    <dgm:cxn modelId="{545BE9F8-F544-40E0-8538-8C98291B4D09}" type="presParOf" srcId="{24072B5E-AADC-4DC5-B36C-D39238DF9336}" destId="{C641B01D-DC86-4F33-89B0-B74CFE1E15C5}" srcOrd="3" destOrd="0" presId="urn:microsoft.com/office/officeart/2018/2/layout/IconVerticalSolidList"/>
    <dgm:cxn modelId="{F301DE97-917D-4B08-B253-DECE272F23DE}" type="presParOf" srcId="{236DDDBC-5FD3-4326-ADF1-30D8E11CD491}" destId="{E6FB96E4-E236-44A8-9EB0-13BEB0CB83CF}" srcOrd="1" destOrd="0" presId="urn:microsoft.com/office/officeart/2018/2/layout/IconVerticalSolidList"/>
    <dgm:cxn modelId="{0E4A6B2A-3BBF-446E-B330-E655F98D6FDE}" type="presParOf" srcId="{236DDDBC-5FD3-4326-ADF1-30D8E11CD491}" destId="{0DF63029-076C-4779-A963-364BD2794B13}" srcOrd="2" destOrd="0" presId="urn:microsoft.com/office/officeart/2018/2/layout/IconVerticalSolidList"/>
    <dgm:cxn modelId="{CF4384BD-B3E7-4172-B2A6-176616B51634}" type="presParOf" srcId="{0DF63029-076C-4779-A963-364BD2794B13}" destId="{F2A9B0CF-FBFB-4081-9504-3964CC6585B2}" srcOrd="0" destOrd="0" presId="urn:microsoft.com/office/officeart/2018/2/layout/IconVerticalSolidList"/>
    <dgm:cxn modelId="{E2AA9B09-9F68-4D1F-8755-BD93256CEFEA}" type="presParOf" srcId="{0DF63029-076C-4779-A963-364BD2794B13}" destId="{BE984CA0-7FD7-40AA-ADE2-24C19A7DD7DF}" srcOrd="1" destOrd="0" presId="urn:microsoft.com/office/officeart/2018/2/layout/IconVerticalSolidList"/>
    <dgm:cxn modelId="{7E7A83E8-9A32-4FDD-8BF8-92BF9394D031}" type="presParOf" srcId="{0DF63029-076C-4779-A963-364BD2794B13}" destId="{3A812910-0915-4B03-8988-C590415B3A02}" srcOrd="2" destOrd="0" presId="urn:microsoft.com/office/officeart/2018/2/layout/IconVerticalSolidList"/>
    <dgm:cxn modelId="{6A6C54E2-B69E-4CE1-8345-EE9C3A051A6D}" type="presParOf" srcId="{0DF63029-076C-4779-A963-364BD2794B13}" destId="{FE34ADC0-2F98-43B2-8D67-98FABBC4FA5E}" srcOrd="3" destOrd="0" presId="urn:microsoft.com/office/officeart/2018/2/layout/IconVerticalSolidList"/>
    <dgm:cxn modelId="{948A5A71-98A3-4935-8047-19066B93138B}" type="presParOf" srcId="{236DDDBC-5FD3-4326-ADF1-30D8E11CD491}" destId="{726DE64F-7C57-4EB7-9764-711548CC67A9}" srcOrd="3" destOrd="0" presId="urn:microsoft.com/office/officeart/2018/2/layout/IconVerticalSolidList"/>
    <dgm:cxn modelId="{ECE858BF-CAEA-4BFB-B416-D41664D5A1CB}" type="presParOf" srcId="{236DDDBC-5FD3-4326-ADF1-30D8E11CD491}" destId="{2A19F146-1ECB-4144-9E84-E82D611CF376}" srcOrd="4" destOrd="0" presId="urn:microsoft.com/office/officeart/2018/2/layout/IconVerticalSolidList"/>
    <dgm:cxn modelId="{3406E990-B52B-47B6-ABD0-76D3486AD6C3}" type="presParOf" srcId="{2A19F146-1ECB-4144-9E84-E82D611CF376}" destId="{BF25D652-82E6-479A-8FAF-99D7742F1373}" srcOrd="0" destOrd="0" presId="urn:microsoft.com/office/officeart/2018/2/layout/IconVerticalSolidList"/>
    <dgm:cxn modelId="{904A8FF9-08C1-4310-9CD9-79F28286A1AD}" type="presParOf" srcId="{2A19F146-1ECB-4144-9E84-E82D611CF376}" destId="{940D0C83-70CC-4A79-B185-A50FF94D7E9C}" srcOrd="1" destOrd="0" presId="urn:microsoft.com/office/officeart/2018/2/layout/IconVerticalSolidList"/>
    <dgm:cxn modelId="{AE47435D-B18F-4DD0-83FC-D5B2664DAFFB}" type="presParOf" srcId="{2A19F146-1ECB-4144-9E84-E82D611CF376}" destId="{EC81065E-EDD5-47DE-98D1-6CC2076F148B}" srcOrd="2" destOrd="0" presId="urn:microsoft.com/office/officeart/2018/2/layout/IconVerticalSolidList"/>
    <dgm:cxn modelId="{F1B034DE-EA29-48D7-8110-25A4626B01D0}" type="presParOf" srcId="{2A19F146-1ECB-4144-9E84-E82D611CF376}" destId="{A05178E4-A56D-4E34-ADFE-84745D9DC6A3}" srcOrd="3" destOrd="0" presId="urn:microsoft.com/office/officeart/2018/2/layout/IconVerticalSolidList"/>
    <dgm:cxn modelId="{7331A5DA-5893-421F-B548-5986539ADB2D}" type="presParOf" srcId="{236DDDBC-5FD3-4326-ADF1-30D8E11CD491}" destId="{5BB78C76-E714-4AF0-ADFA-3DB414234AE8}" srcOrd="5" destOrd="0" presId="urn:microsoft.com/office/officeart/2018/2/layout/IconVerticalSolidList"/>
    <dgm:cxn modelId="{8BD48195-79B0-4C0D-8E5A-57D853FBFFE6}" type="presParOf" srcId="{236DDDBC-5FD3-4326-ADF1-30D8E11CD491}" destId="{78385B22-5261-495D-AC33-8E1D1223F2D8}" srcOrd="6" destOrd="0" presId="urn:microsoft.com/office/officeart/2018/2/layout/IconVerticalSolidList"/>
    <dgm:cxn modelId="{8F92805E-9EF7-4D40-BA09-6B0774835A43}" type="presParOf" srcId="{78385B22-5261-495D-AC33-8E1D1223F2D8}" destId="{723C3188-5953-436B-92CF-D4F98C477B33}" srcOrd="0" destOrd="0" presId="urn:microsoft.com/office/officeart/2018/2/layout/IconVerticalSolidList"/>
    <dgm:cxn modelId="{6880A91C-1037-43AF-B12D-73C5153A8147}" type="presParOf" srcId="{78385B22-5261-495D-AC33-8E1D1223F2D8}" destId="{7E6D402B-2BDE-4FFA-AF9D-D40691A1F966}" srcOrd="1" destOrd="0" presId="urn:microsoft.com/office/officeart/2018/2/layout/IconVerticalSolidList"/>
    <dgm:cxn modelId="{A8282324-6F04-4320-A255-DB2EF7E6188C}" type="presParOf" srcId="{78385B22-5261-495D-AC33-8E1D1223F2D8}" destId="{8BCC938D-3464-4FAE-86F9-83C34F8BB4E0}" srcOrd="2" destOrd="0" presId="urn:microsoft.com/office/officeart/2018/2/layout/IconVerticalSolidList"/>
    <dgm:cxn modelId="{37221AF7-5B21-422D-BF75-67839A81F47A}" type="presParOf" srcId="{78385B22-5261-495D-AC33-8E1D1223F2D8}" destId="{960EA8B9-9DFE-4092-B3C3-AE5FBF0FDBC6}" srcOrd="3" destOrd="0" presId="urn:microsoft.com/office/officeart/2018/2/layout/IconVerticalSolidList"/>
    <dgm:cxn modelId="{537A65D2-A768-4A66-8D23-AC528BBF7F63}" type="presParOf" srcId="{236DDDBC-5FD3-4326-ADF1-30D8E11CD491}" destId="{D848D85F-C201-4F29-82BA-ECE7E2190E3E}" srcOrd="7" destOrd="0" presId="urn:microsoft.com/office/officeart/2018/2/layout/IconVerticalSolidList"/>
    <dgm:cxn modelId="{8A128D6D-7037-43BC-9238-67FC403760D7}" type="presParOf" srcId="{236DDDBC-5FD3-4326-ADF1-30D8E11CD491}" destId="{C307B638-6D95-438B-928B-9CFBBF5FE752}" srcOrd="8" destOrd="0" presId="urn:microsoft.com/office/officeart/2018/2/layout/IconVerticalSolidList"/>
    <dgm:cxn modelId="{28432911-3457-46E6-9115-62E40D83A20B}" type="presParOf" srcId="{C307B638-6D95-438B-928B-9CFBBF5FE752}" destId="{A22E40DC-971F-411C-B6C5-6ACCD9FFF030}" srcOrd="0" destOrd="0" presId="urn:microsoft.com/office/officeart/2018/2/layout/IconVerticalSolidList"/>
    <dgm:cxn modelId="{4B045446-23FF-4790-8A82-FFC9DE0D7A61}" type="presParOf" srcId="{C307B638-6D95-438B-928B-9CFBBF5FE752}" destId="{1B11CC38-C3D6-41FA-A86B-9741A76441A7}" srcOrd="1" destOrd="0" presId="urn:microsoft.com/office/officeart/2018/2/layout/IconVerticalSolidList"/>
    <dgm:cxn modelId="{E537FD90-CAC5-479F-924C-FECA46FB269A}" type="presParOf" srcId="{C307B638-6D95-438B-928B-9CFBBF5FE752}" destId="{FC2B9BBC-6F59-4E28-9724-F7D859E37999}" srcOrd="2" destOrd="0" presId="urn:microsoft.com/office/officeart/2018/2/layout/IconVerticalSolidList"/>
    <dgm:cxn modelId="{EDF2A4C9-BE91-4BA4-B687-95F711884B98}" type="presParOf" srcId="{C307B638-6D95-438B-928B-9CFBBF5FE752}" destId="{A18BD374-603F-4167-9352-E6F12C636AA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E30A55D-F696-4BBB-9803-7440A088B127}" type="doc">
      <dgm:prSet loTypeId="urn:microsoft.com/office/officeart/2018/2/layout/IconLabelDescriptionList" loCatId="icon" qsTypeId="urn:microsoft.com/office/officeart/2005/8/quickstyle/simple1" qsCatId="simple" csTypeId="urn:microsoft.com/office/officeart/2005/8/colors/colorful1" csCatId="colorful" phldr="1"/>
      <dgm:spPr/>
      <dgm:t>
        <a:bodyPr/>
        <a:lstStyle/>
        <a:p>
          <a:endParaRPr lang="en-US"/>
        </a:p>
      </dgm:t>
    </dgm:pt>
    <dgm:pt modelId="{3FD2D25E-FA52-442B-A19D-28D22F4749EE}">
      <dgm:prSet custT="1"/>
      <dgm:spPr/>
      <dgm:t>
        <a:bodyPr/>
        <a:lstStyle/>
        <a:p>
          <a:pPr>
            <a:lnSpc>
              <a:spcPct val="100000"/>
            </a:lnSpc>
            <a:defRPr b="1"/>
          </a:pPr>
          <a:r>
            <a:rPr lang="en-US" sz="1600" b="1" dirty="0"/>
            <a:t>CPR push point</a:t>
          </a:r>
          <a:endParaRPr lang="en-US" sz="1600" dirty="0"/>
        </a:p>
      </dgm:t>
    </dgm:pt>
    <dgm:pt modelId="{9DBC1539-170C-4552-90E5-0815B018A7A9}" type="parTrans" cxnId="{A34B35A1-6E38-4835-B66A-9366B6B86E73}">
      <dgm:prSet/>
      <dgm:spPr/>
      <dgm:t>
        <a:bodyPr/>
        <a:lstStyle/>
        <a:p>
          <a:endParaRPr lang="en-US"/>
        </a:p>
      </dgm:t>
    </dgm:pt>
    <dgm:pt modelId="{79C73D54-B93E-4D47-8F22-D407A09774FD}" type="sibTrans" cxnId="{A34B35A1-6E38-4835-B66A-9366B6B86E73}">
      <dgm:prSet/>
      <dgm:spPr/>
      <dgm:t>
        <a:bodyPr/>
        <a:lstStyle/>
        <a:p>
          <a:endParaRPr lang="en-US"/>
        </a:p>
      </dgm:t>
    </dgm:pt>
    <dgm:pt modelId="{93862660-228E-4960-AE96-D90D251C32A0}">
      <dgm:prSet custT="1"/>
      <dgm:spPr/>
      <dgm:t>
        <a:bodyPr/>
        <a:lstStyle/>
        <a:p>
          <a:pPr>
            <a:lnSpc>
              <a:spcPct val="100000"/>
            </a:lnSpc>
          </a:pPr>
          <a:r>
            <a:rPr lang="en-US" sz="1600" dirty="0"/>
            <a:t>The place you put your hands on your pet’s chest during compressions</a:t>
          </a:r>
        </a:p>
      </dgm:t>
    </dgm:pt>
    <dgm:pt modelId="{E24CF3B2-21C3-45DA-ACF4-FFFE4CF3E84C}" type="parTrans" cxnId="{B4E0A1BF-1CE6-4092-8DAB-FE1C1CD37588}">
      <dgm:prSet/>
      <dgm:spPr/>
      <dgm:t>
        <a:bodyPr/>
        <a:lstStyle/>
        <a:p>
          <a:endParaRPr lang="en-US"/>
        </a:p>
      </dgm:t>
    </dgm:pt>
    <dgm:pt modelId="{5E5C44F7-A466-41AC-9257-E49272C6CC5C}" type="sibTrans" cxnId="{B4E0A1BF-1CE6-4092-8DAB-FE1C1CD37588}">
      <dgm:prSet/>
      <dgm:spPr/>
      <dgm:t>
        <a:bodyPr/>
        <a:lstStyle/>
        <a:p>
          <a:endParaRPr lang="en-US"/>
        </a:p>
      </dgm:t>
    </dgm:pt>
    <dgm:pt modelId="{4E59E0E0-9D2B-4D8C-AA9E-6BF0394EA3A3}">
      <dgm:prSet custT="1"/>
      <dgm:spPr/>
      <dgm:t>
        <a:bodyPr/>
        <a:lstStyle/>
        <a:p>
          <a:pPr>
            <a:lnSpc>
              <a:spcPct val="100000"/>
            </a:lnSpc>
          </a:pPr>
          <a:r>
            <a:rPr lang="en-US" sz="1600"/>
            <a:t>The location will depend upon her size and chest shape. </a:t>
          </a:r>
        </a:p>
      </dgm:t>
    </dgm:pt>
    <dgm:pt modelId="{7D702206-4E21-4D48-8F1E-5D23BDD67E68}" type="parTrans" cxnId="{F9B5A7E8-8ACE-4D3C-94F0-CD2B2FF0785F}">
      <dgm:prSet/>
      <dgm:spPr/>
      <dgm:t>
        <a:bodyPr/>
        <a:lstStyle/>
        <a:p>
          <a:endParaRPr lang="en-US"/>
        </a:p>
      </dgm:t>
    </dgm:pt>
    <dgm:pt modelId="{557661AB-9D47-4305-B017-7C280A07B186}" type="sibTrans" cxnId="{F9B5A7E8-8ACE-4D3C-94F0-CD2B2FF0785F}">
      <dgm:prSet/>
      <dgm:spPr/>
      <dgm:t>
        <a:bodyPr/>
        <a:lstStyle/>
        <a:p>
          <a:endParaRPr lang="en-US"/>
        </a:p>
      </dgm:t>
    </dgm:pt>
    <dgm:pt modelId="{B020F8DA-E589-4FD1-A74F-0E3B2FE78966}">
      <dgm:prSet/>
      <dgm:spPr/>
      <dgm:t>
        <a:bodyPr/>
        <a:lstStyle/>
        <a:p>
          <a:pPr>
            <a:lnSpc>
              <a:spcPct val="100000"/>
            </a:lnSpc>
            <a:defRPr b="1"/>
          </a:pPr>
          <a:r>
            <a:rPr lang="en-US" b="1" dirty="0"/>
            <a:t>Compression Rate</a:t>
          </a:r>
          <a:endParaRPr lang="en-US" dirty="0"/>
        </a:p>
      </dgm:t>
    </dgm:pt>
    <dgm:pt modelId="{78D09B03-0721-481E-BBDA-0BC78DC164C2}" type="parTrans" cxnId="{537DDA93-649C-422E-824D-1AECAB8F22DE}">
      <dgm:prSet/>
      <dgm:spPr/>
      <dgm:t>
        <a:bodyPr/>
        <a:lstStyle/>
        <a:p>
          <a:endParaRPr lang="en-US"/>
        </a:p>
      </dgm:t>
    </dgm:pt>
    <dgm:pt modelId="{854DFDD0-A5E1-4CB1-A4D1-990E9ED36129}" type="sibTrans" cxnId="{537DDA93-649C-422E-824D-1AECAB8F22DE}">
      <dgm:prSet/>
      <dgm:spPr/>
      <dgm:t>
        <a:bodyPr/>
        <a:lstStyle/>
        <a:p>
          <a:endParaRPr lang="en-US"/>
        </a:p>
      </dgm:t>
    </dgm:pt>
    <dgm:pt modelId="{CE8BE760-81E4-4A0D-83CC-996DD4DAEBED}">
      <dgm:prSet custT="1"/>
      <dgm:spPr/>
      <dgm:t>
        <a:bodyPr/>
        <a:lstStyle/>
        <a:p>
          <a:pPr>
            <a:lnSpc>
              <a:spcPct val="100000"/>
            </a:lnSpc>
          </a:pPr>
          <a:r>
            <a:rPr lang="en-US" sz="1600" dirty="0"/>
            <a:t>Chest compressions should be done at a rate of 100–120 compressions per minute.</a:t>
          </a:r>
        </a:p>
      </dgm:t>
    </dgm:pt>
    <dgm:pt modelId="{C45F64F1-49BD-4E9A-BF76-7D2136EC89C8}" type="parTrans" cxnId="{86FC5DA9-D134-4312-A047-B5C77B7A07E0}">
      <dgm:prSet/>
      <dgm:spPr/>
      <dgm:t>
        <a:bodyPr/>
        <a:lstStyle/>
        <a:p>
          <a:endParaRPr lang="en-US"/>
        </a:p>
      </dgm:t>
    </dgm:pt>
    <dgm:pt modelId="{98FF7A3A-49D6-44B1-B845-418F0411C12B}" type="sibTrans" cxnId="{86FC5DA9-D134-4312-A047-B5C77B7A07E0}">
      <dgm:prSet/>
      <dgm:spPr/>
      <dgm:t>
        <a:bodyPr/>
        <a:lstStyle/>
        <a:p>
          <a:endParaRPr lang="en-US"/>
        </a:p>
      </dgm:t>
    </dgm:pt>
    <dgm:pt modelId="{7C202F08-E862-4691-A491-D8184D3BD845}">
      <dgm:prSet/>
      <dgm:spPr/>
      <dgm:t>
        <a:bodyPr/>
        <a:lstStyle/>
        <a:p>
          <a:pPr>
            <a:lnSpc>
              <a:spcPct val="100000"/>
            </a:lnSpc>
            <a:defRPr b="1"/>
          </a:pPr>
          <a:r>
            <a:rPr lang="en-US" b="1" dirty="0"/>
            <a:t>Compressor Rotation</a:t>
          </a:r>
          <a:endParaRPr lang="en-US" dirty="0"/>
        </a:p>
      </dgm:t>
    </dgm:pt>
    <dgm:pt modelId="{1A19DBA6-4C34-43E6-808E-C82E0BC57398}" type="parTrans" cxnId="{F0F7E207-2AE4-47F3-A24C-25FF2097F95D}">
      <dgm:prSet/>
      <dgm:spPr/>
      <dgm:t>
        <a:bodyPr/>
        <a:lstStyle/>
        <a:p>
          <a:endParaRPr lang="en-US"/>
        </a:p>
      </dgm:t>
    </dgm:pt>
    <dgm:pt modelId="{D909423C-63E3-4106-894E-3865006EE8B0}" type="sibTrans" cxnId="{F0F7E207-2AE4-47F3-A24C-25FF2097F95D}">
      <dgm:prSet/>
      <dgm:spPr/>
      <dgm:t>
        <a:bodyPr/>
        <a:lstStyle/>
        <a:p>
          <a:endParaRPr lang="en-US"/>
        </a:p>
      </dgm:t>
    </dgm:pt>
    <dgm:pt modelId="{9919708E-C663-42BC-AD61-AF2DB12A2B7B}">
      <dgm:prSet custT="1"/>
      <dgm:spPr/>
      <dgm:t>
        <a:bodyPr/>
        <a:lstStyle/>
        <a:p>
          <a:pPr>
            <a:lnSpc>
              <a:spcPct val="100000"/>
            </a:lnSpc>
          </a:pPr>
          <a:r>
            <a:rPr lang="en-US" sz="1600" dirty="0"/>
            <a:t>If possible, a new compressor should take over every 2 minutes to reduce fatigue and the tendency to lean during compressions, preventing full spring-back of the chest. </a:t>
          </a:r>
        </a:p>
      </dgm:t>
    </dgm:pt>
    <dgm:pt modelId="{6E8B8434-F11E-4EA5-8985-48BFB590409A}" type="parTrans" cxnId="{67AB6640-1CE3-48EF-85E8-3A38A1B72E17}">
      <dgm:prSet/>
      <dgm:spPr/>
      <dgm:t>
        <a:bodyPr/>
        <a:lstStyle/>
        <a:p>
          <a:endParaRPr lang="en-US"/>
        </a:p>
      </dgm:t>
    </dgm:pt>
    <dgm:pt modelId="{F927BA97-1F4E-4DAE-8D95-0181B56506F8}" type="sibTrans" cxnId="{67AB6640-1CE3-48EF-85E8-3A38A1B72E17}">
      <dgm:prSet/>
      <dgm:spPr/>
      <dgm:t>
        <a:bodyPr/>
        <a:lstStyle/>
        <a:p>
          <a:endParaRPr lang="en-US"/>
        </a:p>
      </dgm:t>
    </dgm:pt>
    <dgm:pt modelId="{39382037-8D3A-4846-9BD6-D4CB74D08087}">
      <dgm:prSet/>
      <dgm:spPr/>
      <dgm:t>
        <a:bodyPr/>
        <a:lstStyle/>
        <a:p>
          <a:pPr>
            <a:lnSpc>
              <a:spcPct val="100000"/>
            </a:lnSpc>
            <a:defRPr b="1"/>
          </a:pPr>
          <a:r>
            <a:rPr lang="en-US" b="1" dirty="0"/>
            <a:t>Compression Depth</a:t>
          </a:r>
          <a:endParaRPr lang="en-US" dirty="0"/>
        </a:p>
      </dgm:t>
    </dgm:pt>
    <dgm:pt modelId="{B82F8F2C-6F21-4E22-ABAB-DA05A96C7ACD}" type="parTrans" cxnId="{946C1F79-6533-4006-815C-C99115994228}">
      <dgm:prSet/>
      <dgm:spPr/>
      <dgm:t>
        <a:bodyPr/>
        <a:lstStyle/>
        <a:p>
          <a:endParaRPr lang="en-US"/>
        </a:p>
      </dgm:t>
    </dgm:pt>
    <dgm:pt modelId="{D3A193C1-F8AB-4A59-B366-3021459997F2}" type="sibTrans" cxnId="{946C1F79-6533-4006-815C-C99115994228}">
      <dgm:prSet/>
      <dgm:spPr/>
      <dgm:t>
        <a:bodyPr/>
        <a:lstStyle/>
        <a:p>
          <a:endParaRPr lang="en-US"/>
        </a:p>
      </dgm:t>
    </dgm:pt>
    <dgm:pt modelId="{B6957687-B779-4035-A669-8CB01E2C1561}">
      <dgm:prSet custT="1"/>
      <dgm:spPr/>
      <dgm:t>
        <a:bodyPr/>
        <a:lstStyle/>
        <a:p>
          <a:pPr>
            <a:lnSpc>
              <a:spcPct val="100000"/>
            </a:lnSpc>
          </a:pPr>
          <a:r>
            <a:rPr lang="en-US" sz="1600" dirty="0"/>
            <a:t>The target depth you would compress the chest. </a:t>
          </a:r>
        </a:p>
      </dgm:t>
    </dgm:pt>
    <dgm:pt modelId="{FF32E317-2689-463C-B5EF-88A3044419D3}" type="parTrans" cxnId="{28F08F40-0190-48B5-A75C-FD0E20A669AC}">
      <dgm:prSet/>
      <dgm:spPr/>
      <dgm:t>
        <a:bodyPr/>
        <a:lstStyle/>
        <a:p>
          <a:endParaRPr lang="en-US"/>
        </a:p>
      </dgm:t>
    </dgm:pt>
    <dgm:pt modelId="{A6B12077-28E0-4D79-BF3F-7B536148B4E6}" type="sibTrans" cxnId="{28F08F40-0190-48B5-A75C-FD0E20A669AC}">
      <dgm:prSet/>
      <dgm:spPr/>
      <dgm:t>
        <a:bodyPr/>
        <a:lstStyle/>
        <a:p>
          <a:endParaRPr lang="en-US"/>
        </a:p>
      </dgm:t>
    </dgm:pt>
    <dgm:pt modelId="{259924CF-31DC-442C-BAA1-0C4B10C45287}">
      <dgm:prSet custT="1"/>
      <dgm:spPr/>
      <dgm:t>
        <a:bodyPr/>
        <a:lstStyle/>
        <a:p>
          <a:pPr>
            <a:lnSpc>
              <a:spcPct val="100000"/>
            </a:lnSpc>
          </a:pPr>
          <a:r>
            <a:rPr lang="en-US" sz="1600" dirty="0"/>
            <a:t>Must be at least one third and no more than one-half the width of the chest at the location of your hands.</a:t>
          </a:r>
        </a:p>
      </dgm:t>
    </dgm:pt>
    <dgm:pt modelId="{FE972354-B33D-42C1-B6FD-7714FB738D07}" type="parTrans" cxnId="{C192E22E-3528-457F-888C-C011FAB9E3C2}">
      <dgm:prSet/>
      <dgm:spPr/>
      <dgm:t>
        <a:bodyPr/>
        <a:lstStyle/>
        <a:p>
          <a:endParaRPr lang="en-US"/>
        </a:p>
      </dgm:t>
    </dgm:pt>
    <dgm:pt modelId="{E3B46932-2EB6-4D1C-9D8B-C3BEB0D72343}" type="sibTrans" cxnId="{C192E22E-3528-457F-888C-C011FAB9E3C2}">
      <dgm:prSet/>
      <dgm:spPr/>
      <dgm:t>
        <a:bodyPr/>
        <a:lstStyle/>
        <a:p>
          <a:endParaRPr lang="en-US"/>
        </a:p>
      </dgm:t>
    </dgm:pt>
    <dgm:pt modelId="{06AED91C-32CE-441C-BDDD-70624F6DC2A7}" type="pres">
      <dgm:prSet presAssocID="{CE30A55D-F696-4BBB-9803-7440A088B127}" presName="root" presStyleCnt="0">
        <dgm:presLayoutVars>
          <dgm:dir/>
          <dgm:resizeHandles val="exact"/>
        </dgm:presLayoutVars>
      </dgm:prSet>
      <dgm:spPr/>
    </dgm:pt>
    <dgm:pt modelId="{2BB50BFC-B27D-4E00-B41E-EE16D176D3AD}" type="pres">
      <dgm:prSet presAssocID="{3FD2D25E-FA52-442B-A19D-28D22F4749EE}" presName="compNode" presStyleCnt="0"/>
      <dgm:spPr/>
    </dgm:pt>
    <dgm:pt modelId="{A46B0749-707E-4541-9F22-56ADA7472857}" type="pres">
      <dgm:prSet presAssocID="{3FD2D25E-FA52-442B-A19D-28D22F4749EE}" presName="iconRect" presStyleLbl="node1" presStyleIdx="0" presStyleCnt="4" custLinFactNeighborX="70951" custLinFactNeighborY="948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ungs"/>
        </a:ext>
      </dgm:extLst>
    </dgm:pt>
    <dgm:pt modelId="{B7D613DC-A42E-4D37-B0FF-54BC7F533EA1}" type="pres">
      <dgm:prSet presAssocID="{3FD2D25E-FA52-442B-A19D-28D22F4749EE}" presName="iconSpace" presStyleCnt="0"/>
      <dgm:spPr/>
    </dgm:pt>
    <dgm:pt modelId="{BC824F1E-12CF-4584-8493-F11CC373500D}" type="pres">
      <dgm:prSet presAssocID="{3FD2D25E-FA52-442B-A19D-28D22F4749EE}" presName="parTx" presStyleLbl="revTx" presStyleIdx="0" presStyleCnt="8">
        <dgm:presLayoutVars>
          <dgm:chMax val="0"/>
          <dgm:chPref val="0"/>
        </dgm:presLayoutVars>
      </dgm:prSet>
      <dgm:spPr/>
    </dgm:pt>
    <dgm:pt modelId="{72D9F415-1015-4E80-8DFE-83778D4EE0C4}" type="pres">
      <dgm:prSet presAssocID="{3FD2D25E-FA52-442B-A19D-28D22F4749EE}" presName="txSpace" presStyleCnt="0"/>
      <dgm:spPr/>
    </dgm:pt>
    <dgm:pt modelId="{2167FE14-D73C-45CE-925A-7BB8EBA0D16D}" type="pres">
      <dgm:prSet presAssocID="{3FD2D25E-FA52-442B-A19D-28D22F4749EE}" presName="desTx" presStyleLbl="revTx" presStyleIdx="1" presStyleCnt="8" custScaleX="138804">
        <dgm:presLayoutVars/>
      </dgm:prSet>
      <dgm:spPr/>
    </dgm:pt>
    <dgm:pt modelId="{E854BF0B-E9ED-4521-A0BD-0D27FF289DEC}" type="pres">
      <dgm:prSet presAssocID="{79C73D54-B93E-4D47-8F22-D407A09774FD}" presName="sibTrans" presStyleCnt="0"/>
      <dgm:spPr/>
    </dgm:pt>
    <dgm:pt modelId="{93D4A781-B735-436B-A483-D0A72303B997}" type="pres">
      <dgm:prSet presAssocID="{B020F8DA-E589-4FD1-A74F-0E3B2FE78966}" presName="compNode" presStyleCnt="0"/>
      <dgm:spPr/>
    </dgm:pt>
    <dgm:pt modelId="{9D8B667D-322C-4EA9-9F74-85171D118697}" type="pres">
      <dgm:prSet presAssocID="{B020F8DA-E589-4FD1-A74F-0E3B2FE78966}" presName="iconRect" presStyleLbl="node1" presStyleIdx="1" presStyleCnt="4" custLinFactNeighborX="77120" custLinFactNeighborY="948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rt with Pulse"/>
        </a:ext>
      </dgm:extLst>
    </dgm:pt>
    <dgm:pt modelId="{C6B60717-BD2B-4A24-AAEF-D212B01F3F3B}" type="pres">
      <dgm:prSet presAssocID="{B020F8DA-E589-4FD1-A74F-0E3B2FE78966}" presName="iconSpace" presStyleCnt="0"/>
      <dgm:spPr/>
    </dgm:pt>
    <dgm:pt modelId="{FB46EEFC-E394-4108-B63B-749575322127}" type="pres">
      <dgm:prSet presAssocID="{B020F8DA-E589-4FD1-A74F-0E3B2FE78966}" presName="parTx" presStyleLbl="revTx" presStyleIdx="2" presStyleCnt="8">
        <dgm:presLayoutVars>
          <dgm:chMax val="0"/>
          <dgm:chPref val="0"/>
        </dgm:presLayoutVars>
      </dgm:prSet>
      <dgm:spPr/>
    </dgm:pt>
    <dgm:pt modelId="{7D48178F-296D-4096-9407-EC5F461A2A7F}" type="pres">
      <dgm:prSet presAssocID="{B020F8DA-E589-4FD1-A74F-0E3B2FE78966}" presName="txSpace" presStyleCnt="0"/>
      <dgm:spPr/>
    </dgm:pt>
    <dgm:pt modelId="{4ADC6B62-4EAF-438C-BF04-856226A8D0BC}" type="pres">
      <dgm:prSet presAssocID="{B020F8DA-E589-4FD1-A74F-0E3B2FE78966}" presName="desTx" presStyleLbl="revTx" presStyleIdx="3" presStyleCnt="8">
        <dgm:presLayoutVars/>
      </dgm:prSet>
      <dgm:spPr/>
    </dgm:pt>
    <dgm:pt modelId="{25F761BE-D878-49BA-B2C9-025649A96C00}" type="pres">
      <dgm:prSet presAssocID="{854DFDD0-A5E1-4CB1-A4D1-990E9ED36129}" presName="sibTrans" presStyleCnt="0"/>
      <dgm:spPr/>
    </dgm:pt>
    <dgm:pt modelId="{6148008A-77F7-4884-8118-7547BD599700}" type="pres">
      <dgm:prSet presAssocID="{7C202F08-E862-4691-A491-D8184D3BD845}" presName="compNode" presStyleCnt="0"/>
      <dgm:spPr/>
    </dgm:pt>
    <dgm:pt modelId="{F930A3CC-E427-4884-9B93-FD5D32D56BCD}" type="pres">
      <dgm:prSet presAssocID="{7C202F08-E862-4691-A491-D8184D3BD845}" presName="iconRect" presStyleLbl="node1" presStyleIdx="2" presStyleCnt="4" custLinFactNeighborX="78663" custLinFactNeighborY="948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topwatch"/>
        </a:ext>
      </dgm:extLst>
    </dgm:pt>
    <dgm:pt modelId="{80020783-6C65-4502-B805-E4DDAA6B2828}" type="pres">
      <dgm:prSet presAssocID="{7C202F08-E862-4691-A491-D8184D3BD845}" presName="iconSpace" presStyleCnt="0"/>
      <dgm:spPr/>
    </dgm:pt>
    <dgm:pt modelId="{756EEF33-5CB2-4966-8815-37EAD62FE88F}" type="pres">
      <dgm:prSet presAssocID="{7C202F08-E862-4691-A491-D8184D3BD845}" presName="parTx" presStyleLbl="revTx" presStyleIdx="4" presStyleCnt="8">
        <dgm:presLayoutVars>
          <dgm:chMax val="0"/>
          <dgm:chPref val="0"/>
        </dgm:presLayoutVars>
      </dgm:prSet>
      <dgm:spPr/>
    </dgm:pt>
    <dgm:pt modelId="{CED223B6-5003-464C-B395-FD67BC8DC917}" type="pres">
      <dgm:prSet presAssocID="{7C202F08-E862-4691-A491-D8184D3BD845}" presName="txSpace" presStyleCnt="0"/>
      <dgm:spPr/>
    </dgm:pt>
    <dgm:pt modelId="{B044C854-0653-4862-829C-9B6FF6D5579C}" type="pres">
      <dgm:prSet presAssocID="{7C202F08-E862-4691-A491-D8184D3BD845}" presName="desTx" presStyleLbl="revTx" presStyleIdx="5" presStyleCnt="8">
        <dgm:presLayoutVars/>
      </dgm:prSet>
      <dgm:spPr/>
    </dgm:pt>
    <dgm:pt modelId="{98414994-2098-4F20-A257-1E678B7F5F3A}" type="pres">
      <dgm:prSet presAssocID="{D909423C-63E3-4106-894E-3865006EE8B0}" presName="sibTrans" presStyleCnt="0"/>
      <dgm:spPr/>
    </dgm:pt>
    <dgm:pt modelId="{86399E9F-3B06-45D7-94DD-5A249F87ECBA}" type="pres">
      <dgm:prSet presAssocID="{39382037-8D3A-4846-9BD6-D4CB74D08087}" presName="compNode" presStyleCnt="0"/>
      <dgm:spPr/>
    </dgm:pt>
    <dgm:pt modelId="{D4B22174-B92E-4557-BCA8-3812988AB5EF}" type="pres">
      <dgm:prSet presAssocID="{39382037-8D3A-4846-9BD6-D4CB74D08087}" presName="iconRect" presStyleLbl="node1" presStyleIdx="3" presStyleCnt="4" custLinFactNeighborX="80205" custLinFactNeighborY="948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peed Bump"/>
        </a:ext>
      </dgm:extLst>
    </dgm:pt>
    <dgm:pt modelId="{00B3CAAE-7C91-4988-A3BF-CD04F8841122}" type="pres">
      <dgm:prSet presAssocID="{39382037-8D3A-4846-9BD6-D4CB74D08087}" presName="iconSpace" presStyleCnt="0"/>
      <dgm:spPr/>
    </dgm:pt>
    <dgm:pt modelId="{41D97462-9374-4FD0-90FF-4B318ADB6E7C}" type="pres">
      <dgm:prSet presAssocID="{39382037-8D3A-4846-9BD6-D4CB74D08087}" presName="parTx" presStyleLbl="revTx" presStyleIdx="6" presStyleCnt="8">
        <dgm:presLayoutVars>
          <dgm:chMax val="0"/>
          <dgm:chPref val="0"/>
        </dgm:presLayoutVars>
      </dgm:prSet>
      <dgm:spPr/>
    </dgm:pt>
    <dgm:pt modelId="{794FCFB2-C93B-4574-8AFD-3D91DDD31C64}" type="pres">
      <dgm:prSet presAssocID="{39382037-8D3A-4846-9BD6-D4CB74D08087}" presName="txSpace" presStyleCnt="0"/>
      <dgm:spPr/>
    </dgm:pt>
    <dgm:pt modelId="{766859AD-E26C-4F6E-B44D-B8F6E685B18E}" type="pres">
      <dgm:prSet presAssocID="{39382037-8D3A-4846-9BD6-D4CB74D08087}" presName="desTx" presStyleLbl="revTx" presStyleIdx="7" presStyleCnt="8">
        <dgm:presLayoutVars/>
      </dgm:prSet>
      <dgm:spPr/>
    </dgm:pt>
  </dgm:ptLst>
  <dgm:cxnLst>
    <dgm:cxn modelId="{F0F7E207-2AE4-47F3-A24C-25FF2097F95D}" srcId="{CE30A55D-F696-4BBB-9803-7440A088B127}" destId="{7C202F08-E862-4691-A491-D8184D3BD845}" srcOrd="2" destOrd="0" parTransId="{1A19DBA6-4C34-43E6-808E-C82E0BC57398}" sibTransId="{D909423C-63E3-4106-894E-3865006EE8B0}"/>
    <dgm:cxn modelId="{F7F27324-2EE1-4970-A93F-4FCB4922B059}" type="presOf" srcId="{9919708E-C663-42BC-AD61-AF2DB12A2B7B}" destId="{B044C854-0653-4862-829C-9B6FF6D5579C}" srcOrd="0" destOrd="0" presId="urn:microsoft.com/office/officeart/2018/2/layout/IconLabelDescriptionList"/>
    <dgm:cxn modelId="{FF263229-B85C-4272-B067-465354919DA8}" type="presOf" srcId="{259924CF-31DC-442C-BAA1-0C4B10C45287}" destId="{766859AD-E26C-4F6E-B44D-B8F6E685B18E}" srcOrd="0" destOrd="1" presId="urn:microsoft.com/office/officeart/2018/2/layout/IconLabelDescriptionList"/>
    <dgm:cxn modelId="{C192E22E-3528-457F-888C-C011FAB9E3C2}" srcId="{39382037-8D3A-4846-9BD6-D4CB74D08087}" destId="{259924CF-31DC-442C-BAA1-0C4B10C45287}" srcOrd="1" destOrd="0" parTransId="{FE972354-B33D-42C1-B6FD-7714FB738D07}" sibTransId="{E3B46932-2EB6-4D1C-9D8B-C3BEB0D72343}"/>
    <dgm:cxn modelId="{67AB6640-1CE3-48EF-85E8-3A38A1B72E17}" srcId="{7C202F08-E862-4691-A491-D8184D3BD845}" destId="{9919708E-C663-42BC-AD61-AF2DB12A2B7B}" srcOrd="0" destOrd="0" parTransId="{6E8B8434-F11E-4EA5-8985-48BFB590409A}" sibTransId="{F927BA97-1F4E-4DAE-8D95-0181B56506F8}"/>
    <dgm:cxn modelId="{28F08F40-0190-48B5-A75C-FD0E20A669AC}" srcId="{39382037-8D3A-4846-9BD6-D4CB74D08087}" destId="{B6957687-B779-4035-A669-8CB01E2C1561}" srcOrd="0" destOrd="0" parTransId="{FF32E317-2689-463C-B5EF-88A3044419D3}" sibTransId="{A6B12077-28E0-4D79-BF3F-7B536148B4E6}"/>
    <dgm:cxn modelId="{97653B56-C21B-4CD1-B34C-6B76BDFFBB02}" type="presOf" srcId="{CE8BE760-81E4-4A0D-83CC-996DD4DAEBED}" destId="{4ADC6B62-4EAF-438C-BF04-856226A8D0BC}" srcOrd="0" destOrd="0" presId="urn:microsoft.com/office/officeart/2018/2/layout/IconLabelDescriptionList"/>
    <dgm:cxn modelId="{946C1F79-6533-4006-815C-C99115994228}" srcId="{CE30A55D-F696-4BBB-9803-7440A088B127}" destId="{39382037-8D3A-4846-9BD6-D4CB74D08087}" srcOrd="3" destOrd="0" parTransId="{B82F8F2C-6F21-4E22-ABAB-DA05A96C7ACD}" sibTransId="{D3A193C1-F8AB-4A59-B366-3021459997F2}"/>
    <dgm:cxn modelId="{537DDA93-649C-422E-824D-1AECAB8F22DE}" srcId="{CE30A55D-F696-4BBB-9803-7440A088B127}" destId="{B020F8DA-E589-4FD1-A74F-0E3B2FE78966}" srcOrd="1" destOrd="0" parTransId="{78D09B03-0721-481E-BBDA-0BC78DC164C2}" sibTransId="{854DFDD0-A5E1-4CB1-A4D1-990E9ED36129}"/>
    <dgm:cxn modelId="{6F1F0C98-9964-4F10-95F9-99803A8D4DF0}" type="presOf" srcId="{3FD2D25E-FA52-442B-A19D-28D22F4749EE}" destId="{BC824F1E-12CF-4584-8493-F11CC373500D}" srcOrd="0" destOrd="0" presId="urn:microsoft.com/office/officeart/2018/2/layout/IconLabelDescriptionList"/>
    <dgm:cxn modelId="{ED510A9B-B996-4874-A4E3-D8EDAD39EF3D}" type="presOf" srcId="{B6957687-B779-4035-A669-8CB01E2C1561}" destId="{766859AD-E26C-4F6E-B44D-B8F6E685B18E}" srcOrd="0" destOrd="0" presId="urn:microsoft.com/office/officeart/2018/2/layout/IconLabelDescriptionList"/>
    <dgm:cxn modelId="{A34B35A1-6E38-4835-B66A-9366B6B86E73}" srcId="{CE30A55D-F696-4BBB-9803-7440A088B127}" destId="{3FD2D25E-FA52-442B-A19D-28D22F4749EE}" srcOrd="0" destOrd="0" parTransId="{9DBC1539-170C-4552-90E5-0815B018A7A9}" sibTransId="{79C73D54-B93E-4D47-8F22-D407A09774FD}"/>
    <dgm:cxn modelId="{1D498BA5-766E-4581-A1AB-4D7EF08D3596}" type="presOf" srcId="{93862660-228E-4960-AE96-D90D251C32A0}" destId="{2167FE14-D73C-45CE-925A-7BB8EBA0D16D}" srcOrd="0" destOrd="0" presId="urn:microsoft.com/office/officeart/2018/2/layout/IconLabelDescriptionList"/>
    <dgm:cxn modelId="{86FC5DA9-D134-4312-A047-B5C77B7A07E0}" srcId="{B020F8DA-E589-4FD1-A74F-0E3B2FE78966}" destId="{CE8BE760-81E4-4A0D-83CC-996DD4DAEBED}" srcOrd="0" destOrd="0" parTransId="{C45F64F1-49BD-4E9A-BF76-7D2136EC89C8}" sibTransId="{98FF7A3A-49D6-44B1-B845-418F0411C12B}"/>
    <dgm:cxn modelId="{7F06F0AB-927A-41AE-95BB-6072BFB26FC9}" type="presOf" srcId="{B020F8DA-E589-4FD1-A74F-0E3B2FE78966}" destId="{FB46EEFC-E394-4108-B63B-749575322127}" srcOrd="0" destOrd="0" presId="urn:microsoft.com/office/officeart/2018/2/layout/IconLabelDescriptionList"/>
    <dgm:cxn modelId="{07772CB7-57C4-4673-ADC6-53FCD43C077F}" type="presOf" srcId="{7C202F08-E862-4691-A491-D8184D3BD845}" destId="{756EEF33-5CB2-4966-8815-37EAD62FE88F}" srcOrd="0" destOrd="0" presId="urn:microsoft.com/office/officeart/2018/2/layout/IconLabelDescriptionList"/>
    <dgm:cxn modelId="{7384D6B7-AC7F-4423-A2C6-2791E361586E}" type="presOf" srcId="{39382037-8D3A-4846-9BD6-D4CB74D08087}" destId="{41D97462-9374-4FD0-90FF-4B318ADB6E7C}" srcOrd="0" destOrd="0" presId="urn:microsoft.com/office/officeart/2018/2/layout/IconLabelDescriptionList"/>
    <dgm:cxn modelId="{B4E0A1BF-1CE6-4092-8DAB-FE1C1CD37588}" srcId="{3FD2D25E-FA52-442B-A19D-28D22F4749EE}" destId="{93862660-228E-4960-AE96-D90D251C32A0}" srcOrd="0" destOrd="0" parTransId="{E24CF3B2-21C3-45DA-ACF4-FFFE4CF3E84C}" sibTransId="{5E5C44F7-A466-41AC-9257-E49272C6CC5C}"/>
    <dgm:cxn modelId="{8BC4BACA-5B60-4098-B29C-04344982EA88}" type="presOf" srcId="{4E59E0E0-9D2B-4D8C-AA9E-6BF0394EA3A3}" destId="{2167FE14-D73C-45CE-925A-7BB8EBA0D16D}" srcOrd="0" destOrd="1" presId="urn:microsoft.com/office/officeart/2018/2/layout/IconLabelDescriptionList"/>
    <dgm:cxn modelId="{9C30A6DC-26ED-4CCC-A1F8-EE6C1FA80DF1}" type="presOf" srcId="{CE30A55D-F696-4BBB-9803-7440A088B127}" destId="{06AED91C-32CE-441C-BDDD-70624F6DC2A7}" srcOrd="0" destOrd="0" presId="urn:microsoft.com/office/officeart/2018/2/layout/IconLabelDescriptionList"/>
    <dgm:cxn modelId="{F9B5A7E8-8ACE-4D3C-94F0-CD2B2FF0785F}" srcId="{3FD2D25E-FA52-442B-A19D-28D22F4749EE}" destId="{4E59E0E0-9D2B-4D8C-AA9E-6BF0394EA3A3}" srcOrd="1" destOrd="0" parTransId="{7D702206-4E21-4D48-8F1E-5D23BDD67E68}" sibTransId="{557661AB-9D47-4305-B017-7C280A07B186}"/>
    <dgm:cxn modelId="{2F338B14-7F41-4199-A2AF-E06A521A28B0}" type="presParOf" srcId="{06AED91C-32CE-441C-BDDD-70624F6DC2A7}" destId="{2BB50BFC-B27D-4E00-B41E-EE16D176D3AD}" srcOrd="0" destOrd="0" presId="urn:microsoft.com/office/officeart/2018/2/layout/IconLabelDescriptionList"/>
    <dgm:cxn modelId="{F054472B-FC55-46D1-A6B7-53257FFEA6FC}" type="presParOf" srcId="{2BB50BFC-B27D-4E00-B41E-EE16D176D3AD}" destId="{A46B0749-707E-4541-9F22-56ADA7472857}" srcOrd="0" destOrd="0" presId="urn:microsoft.com/office/officeart/2018/2/layout/IconLabelDescriptionList"/>
    <dgm:cxn modelId="{6D1D15A0-19BE-47A2-B6F1-5EB9247DE234}" type="presParOf" srcId="{2BB50BFC-B27D-4E00-B41E-EE16D176D3AD}" destId="{B7D613DC-A42E-4D37-B0FF-54BC7F533EA1}" srcOrd="1" destOrd="0" presId="urn:microsoft.com/office/officeart/2018/2/layout/IconLabelDescriptionList"/>
    <dgm:cxn modelId="{7B5D039D-B482-4AEE-9190-E6F02A99CD85}" type="presParOf" srcId="{2BB50BFC-B27D-4E00-B41E-EE16D176D3AD}" destId="{BC824F1E-12CF-4584-8493-F11CC373500D}" srcOrd="2" destOrd="0" presId="urn:microsoft.com/office/officeart/2018/2/layout/IconLabelDescriptionList"/>
    <dgm:cxn modelId="{A6FD6809-8494-4962-B46E-2FD2FA91D1F8}" type="presParOf" srcId="{2BB50BFC-B27D-4E00-B41E-EE16D176D3AD}" destId="{72D9F415-1015-4E80-8DFE-83778D4EE0C4}" srcOrd="3" destOrd="0" presId="urn:microsoft.com/office/officeart/2018/2/layout/IconLabelDescriptionList"/>
    <dgm:cxn modelId="{45B79BBD-A9D5-4166-B742-EBC38C6058ED}" type="presParOf" srcId="{2BB50BFC-B27D-4E00-B41E-EE16D176D3AD}" destId="{2167FE14-D73C-45CE-925A-7BB8EBA0D16D}" srcOrd="4" destOrd="0" presId="urn:microsoft.com/office/officeart/2018/2/layout/IconLabelDescriptionList"/>
    <dgm:cxn modelId="{03C77260-F9FA-4C25-8D37-EE6AB4E186D8}" type="presParOf" srcId="{06AED91C-32CE-441C-BDDD-70624F6DC2A7}" destId="{E854BF0B-E9ED-4521-A0BD-0D27FF289DEC}" srcOrd="1" destOrd="0" presId="urn:microsoft.com/office/officeart/2018/2/layout/IconLabelDescriptionList"/>
    <dgm:cxn modelId="{AA77ECEB-7B39-4808-B755-2928578A2FFE}" type="presParOf" srcId="{06AED91C-32CE-441C-BDDD-70624F6DC2A7}" destId="{93D4A781-B735-436B-A483-D0A72303B997}" srcOrd="2" destOrd="0" presId="urn:microsoft.com/office/officeart/2018/2/layout/IconLabelDescriptionList"/>
    <dgm:cxn modelId="{4EDD6362-F442-4F54-86A1-0DC624147756}" type="presParOf" srcId="{93D4A781-B735-436B-A483-D0A72303B997}" destId="{9D8B667D-322C-4EA9-9F74-85171D118697}" srcOrd="0" destOrd="0" presId="urn:microsoft.com/office/officeart/2018/2/layout/IconLabelDescriptionList"/>
    <dgm:cxn modelId="{FBE1AE2A-E66A-49E0-8EAF-7281B3FA12A7}" type="presParOf" srcId="{93D4A781-B735-436B-A483-D0A72303B997}" destId="{C6B60717-BD2B-4A24-AAEF-D212B01F3F3B}" srcOrd="1" destOrd="0" presId="urn:microsoft.com/office/officeart/2018/2/layout/IconLabelDescriptionList"/>
    <dgm:cxn modelId="{9D5F6539-8033-4849-9F3F-077A08E74FA0}" type="presParOf" srcId="{93D4A781-B735-436B-A483-D0A72303B997}" destId="{FB46EEFC-E394-4108-B63B-749575322127}" srcOrd="2" destOrd="0" presId="urn:microsoft.com/office/officeart/2018/2/layout/IconLabelDescriptionList"/>
    <dgm:cxn modelId="{4F7294B5-6AEE-4DE3-A477-0CC54055381B}" type="presParOf" srcId="{93D4A781-B735-436B-A483-D0A72303B997}" destId="{7D48178F-296D-4096-9407-EC5F461A2A7F}" srcOrd="3" destOrd="0" presId="urn:microsoft.com/office/officeart/2018/2/layout/IconLabelDescriptionList"/>
    <dgm:cxn modelId="{B803AE92-79F2-4457-8167-162CADFED2F1}" type="presParOf" srcId="{93D4A781-B735-436B-A483-D0A72303B997}" destId="{4ADC6B62-4EAF-438C-BF04-856226A8D0BC}" srcOrd="4" destOrd="0" presId="urn:microsoft.com/office/officeart/2018/2/layout/IconLabelDescriptionList"/>
    <dgm:cxn modelId="{6C367240-9819-4B88-BCD0-D25F9CEDCC1A}" type="presParOf" srcId="{06AED91C-32CE-441C-BDDD-70624F6DC2A7}" destId="{25F761BE-D878-49BA-B2C9-025649A96C00}" srcOrd="3" destOrd="0" presId="urn:microsoft.com/office/officeart/2018/2/layout/IconLabelDescriptionList"/>
    <dgm:cxn modelId="{69FA69CB-F106-461D-97E6-505430231B27}" type="presParOf" srcId="{06AED91C-32CE-441C-BDDD-70624F6DC2A7}" destId="{6148008A-77F7-4884-8118-7547BD599700}" srcOrd="4" destOrd="0" presId="urn:microsoft.com/office/officeart/2018/2/layout/IconLabelDescriptionList"/>
    <dgm:cxn modelId="{18F39649-34A5-4437-A97A-ED91BC8A8BCF}" type="presParOf" srcId="{6148008A-77F7-4884-8118-7547BD599700}" destId="{F930A3CC-E427-4884-9B93-FD5D32D56BCD}" srcOrd="0" destOrd="0" presId="urn:microsoft.com/office/officeart/2018/2/layout/IconLabelDescriptionList"/>
    <dgm:cxn modelId="{AEE710AF-03F5-488B-BF2C-C0B27C563472}" type="presParOf" srcId="{6148008A-77F7-4884-8118-7547BD599700}" destId="{80020783-6C65-4502-B805-E4DDAA6B2828}" srcOrd="1" destOrd="0" presId="urn:microsoft.com/office/officeart/2018/2/layout/IconLabelDescriptionList"/>
    <dgm:cxn modelId="{723FF9A8-2F69-444C-8CEB-B40EA9594C4C}" type="presParOf" srcId="{6148008A-77F7-4884-8118-7547BD599700}" destId="{756EEF33-5CB2-4966-8815-37EAD62FE88F}" srcOrd="2" destOrd="0" presId="urn:microsoft.com/office/officeart/2018/2/layout/IconLabelDescriptionList"/>
    <dgm:cxn modelId="{8307D415-6826-4821-944D-F573C926526E}" type="presParOf" srcId="{6148008A-77F7-4884-8118-7547BD599700}" destId="{CED223B6-5003-464C-B395-FD67BC8DC917}" srcOrd="3" destOrd="0" presId="urn:microsoft.com/office/officeart/2018/2/layout/IconLabelDescriptionList"/>
    <dgm:cxn modelId="{6C3CE08B-0237-4950-842B-E57754157462}" type="presParOf" srcId="{6148008A-77F7-4884-8118-7547BD599700}" destId="{B044C854-0653-4862-829C-9B6FF6D5579C}" srcOrd="4" destOrd="0" presId="urn:microsoft.com/office/officeart/2018/2/layout/IconLabelDescriptionList"/>
    <dgm:cxn modelId="{4C6071FB-181E-4907-86DA-621AA97B69A3}" type="presParOf" srcId="{06AED91C-32CE-441C-BDDD-70624F6DC2A7}" destId="{98414994-2098-4F20-A257-1E678B7F5F3A}" srcOrd="5" destOrd="0" presId="urn:microsoft.com/office/officeart/2018/2/layout/IconLabelDescriptionList"/>
    <dgm:cxn modelId="{9EBEA0D2-924D-4633-90C7-49FE4C183C8A}" type="presParOf" srcId="{06AED91C-32CE-441C-BDDD-70624F6DC2A7}" destId="{86399E9F-3B06-45D7-94DD-5A249F87ECBA}" srcOrd="6" destOrd="0" presId="urn:microsoft.com/office/officeart/2018/2/layout/IconLabelDescriptionList"/>
    <dgm:cxn modelId="{9AC319F5-7616-4104-A2CC-48B6EC545E86}" type="presParOf" srcId="{86399E9F-3B06-45D7-94DD-5A249F87ECBA}" destId="{D4B22174-B92E-4557-BCA8-3812988AB5EF}" srcOrd="0" destOrd="0" presId="urn:microsoft.com/office/officeart/2018/2/layout/IconLabelDescriptionList"/>
    <dgm:cxn modelId="{1C4E5EEE-461B-465E-A3EC-0EF2BC97A0A2}" type="presParOf" srcId="{86399E9F-3B06-45D7-94DD-5A249F87ECBA}" destId="{00B3CAAE-7C91-4988-A3BF-CD04F8841122}" srcOrd="1" destOrd="0" presId="urn:microsoft.com/office/officeart/2018/2/layout/IconLabelDescriptionList"/>
    <dgm:cxn modelId="{0765AD94-9795-4D6C-BE2A-3F80D0BAB849}" type="presParOf" srcId="{86399E9F-3B06-45D7-94DD-5A249F87ECBA}" destId="{41D97462-9374-4FD0-90FF-4B318ADB6E7C}" srcOrd="2" destOrd="0" presId="urn:microsoft.com/office/officeart/2018/2/layout/IconLabelDescriptionList"/>
    <dgm:cxn modelId="{68785D6D-B5AD-42CD-84C3-9A80EEFC5CFF}" type="presParOf" srcId="{86399E9F-3B06-45D7-94DD-5A249F87ECBA}" destId="{794FCFB2-C93B-4574-8AFD-3D91DDD31C64}" srcOrd="3" destOrd="0" presId="urn:microsoft.com/office/officeart/2018/2/layout/IconLabelDescriptionList"/>
    <dgm:cxn modelId="{E702CDB4-1744-4155-9198-DBADD6F20486}" type="presParOf" srcId="{86399E9F-3B06-45D7-94DD-5A249F87ECBA}" destId="{766859AD-E26C-4F6E-B44D-B8F6E685B18E}"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F6C6BD-FF56-41A7-A482-CED79922D78B}">
      <dsp:nvSpPr>
        <dsp:cNvPr id="0" name=""/>
        <dsp:cNvSpPr/>
      </dsp:nvSpPr>
      <dsp:spPr>
        <a:xfrm>
          <a:off x="0" y="0"/>
          <a:ext cx="4800600" cy="7861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BE19C8-58FA-4578-B9DF-665DB9507EC1}">
      <dsp:nvSpPr>
        <dsp:cNvPr id="0" name=""/>
        <dsp:cNvSpPr/>
      </dsp:nvSpPr>
      <dsp:spPr>
        <a:xfrm>
          <a:off x="237816" y="183075"/>
          <a:ext cx="432815" cy="4323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8C2C9B-4FED-4129-9AA9-63919955E51E}">
      <dsp:nvSpPr>
        <dsp:cNvPr id="0" name=""/>
        <dsp:cNvSpPr/>
      </dsp:nvSpPr>
      <dsp:spPr>
        <a:xfrm>
          <a:off x="908448" y="6187"/>
          <a:ext cx="3878160" cy="810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03" tIns="85803" rIns="85803" bIns="85803" numCol="1" spcCol="1270" anchor="ctr" anchorCtr="0">
          <a:noAutofit/>
        </a:bodyPr>
        <a:lstStyle/>
        <a:p>
          <a:pPr marL="0" lvl="0" indent="0" algn="l" defTabSz="622300">
            <a:lnSpc>
              <a:spcPct val="100000"/>
            </a:lnSpc>
            <a:spcBef>
              <a:spcPct val="0"/>
            </a:spcBef>
            <a:spcAft>
              <a:spcPct val="35000"/>
            </a:spcAft>
            <a:buNone/>
          </a:pPr>
          <a:r>
            <a:rPr lang="en-US" sz="1400" kern="1200" dirty="0"/>
            <a:t>This class in no way is a replacement for veterinary care</a:t>
          </a:r>
        </a:p>
      </dsp:txBody>
      <dsp:txXfrm>
        <a:off x="908448" y="6187"/>
        <a:ext cx="3878160" cy="810737"/>
      </dsp:txXfrm>
    </dsp:sp>
    <dsp:sp modelId="{F14C7282-3AB4-4680-833E-4DD0AF540DAC}">
      <dsp:nvSpPr>
        <dsp:cNvPr id="0" name=""/>
        <dsp:cNvSpPr/>
      </dsp:nvSpPr>
      <dsp:spPr>
        <a:xfrm>
          <a:off x="0" y="1019609"/>
          <a:ext cx="4800600" cy="7861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056F7F-9119-4A8E-A056-E1F5858EE25D}">
      <dsp:nvSpPr>
        <dsp:cNvPr id="0" name=""/>
        <dsp:cNvSpPr/>
      </dsp:nvSpPr>
      <dsp:spPr>
        <a:xfrm>
          <a:off x="237816" y="1196497"/>
          <a:ext cx="432815" cy="4323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35DEDC-4C99-4A57-92D6-6D8E27257B3F}">
      <dsp:nvSpPr>
        <dsp:cNvPr id="0" name=""/>
        <dsp:cNvSpPr/>
      </dsp:nvSpPr>
      <dsp:spPr>
        <a:xfrm>
          <a:off x="908448" y="1019609"/>
          <a:ext cx="3878160" cy="810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03" tIns="85803" rIns="85803" bIns="85803" numCol="1" spcCol="1270" anchor="ctr" anchorCtr="0">
          <a:noAutofit/>
        </a:bodyPr>
        <a:lstStyle/>
        <a:p>
          <a:pPr marL="0" lvl="0" indent="0" algn="l" defTabSz="622300">
            <a:lnSpc>
              <a:spcPct val="100000"/>
            </a:lnSpc>
            <a:spcBef>
              <a:spcPct val="0"/>
            </a:spcBef>
            <a:spcAft>
              <a:spcPct val="35000"/>
            </a:spcAft>
            <a:buNone/>
          </a:pPr>
          <a:r>
            <a:rPr lang="en-US" sz="1400" kern="1200" dirty="0"/>
            <a:t>For liability reasons our company does not provide advice on any over the counter medications or prescriptions for pets</a:t>
          </a:r>
        </a:p>
      </dsp:txBody>
      <dsp:txXfrm>
        <a:off x="908448" y="1019609"/>
        <a:ext cx="3878160" cy="810737"/>
      </dsp:txXfrm>
    </dsp:sp>
    <dsp:sp modelId="{3836DA06-14DF-4C69-AF24-28C3A7809977}">
      <dsp:nvSpPr>
        <dsp:cNvPr id="0" name=""/>
        <dsp:cNvSpPr/>
      </dsp:nvSpPr>
      <dsp:spPr>
        <a:xfrm>
          <a:off x="0" y="2033031"/>
          <a:ext cx="4800600" cy="7861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7D00FE-9771-4AD4-A42A-F0F0F6A89F3C}">
      <dsp:nvSpPr>
        <dsp:cNvPr id="0" name=""/>
        <dsp:cNvSpPr/>
      </dsp:nvSpPr>
      <dsp:spPr>
        <a:xfrm>
          <a:off x="237816" y="2209919"/>
          <a:ext cx="432815" cy="4323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01A579-7738-446F-886E-0D3A233641A5}">
      <dsp:nvSpPr>
        <dsp:cNvPr id="0" name=""/>
        <dsp:cNvSpPr/>
      </dsp:nvSpPr>
      <dsp:spPr>
        <a:xfrm>
          <a:off x="908448" y="2033031"/>
          <a:ext cx="3878160" cy="810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03" tIns="85803" rIns="85803" bIns="85803" numCol="1" spcCol="1270" anchor="ctr" anchorCtr="0">
          <a:noAutofit/>
        </a:bodyPr>
        <a:lstStyle/>
        <a:p>
          <a:pPr marL="0" lvl="0" indent="0" algn="l" defTabSz="622300">
            <a:lnSpc>
              <a:spcPct val="100000"/>
            </a:lnSpc>
            <a:spcBef>
              <a:spcPct val="0"/>
            </a:spcBef>
            <a:spcAft>
              <a:spcPct val="35000"/>
            </a:spcAft>
            <a:buNone/>
          </a:pPr>
          <a:r>
            <a:rPr lang="en-US" sz="1400" kern="1200" dirty="0"/>
            <a:t>Even though providing CPR and emergency first aid to a pet can save its life, we cannot guarantee its success in all instances</a:t>
          </a:r>
        </a:p>
      </dsp:txBody>
      <dsp:txXfrm>
        <a:off x="908448" y="2033031"/>
        <a:ext cx="3878160" cy="810737"/>
      </dsp:txXfrm>
    </dsp:sp>
    <dsp:sp modelId="{E4825E51-2EE7-4A46-86EA-84432EE02CCC}">
      <dsp:nvSpPr>
        <dsp:cNvPr id="0" name=""/>
        <dsp:cNvSpPr/>
      </dsp:nvSpPr>
      <dsp:spPr>
        <a:xfrm>
          <a:off x="0" y="3046453"/>
          <a:ext cx="4800600" cy="7861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BFBB05-7D8E-4857-B9F5-A6B4C1502BDC}">
      <dsp:nvSpPr>
        <dsp:cNvPr id="0" name=""/>
        <dsp:cNvSpPr/>
      </dsp:nvSpPr>
      <dsp:spPr>
        <a:xfrm>
          <a:off x="237816" y="3223341"/>
          <a:ext cx="432815" cy="43239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3D02E3-FBCD-4424-9600-C6A1FB8267C0}">
      <dsp:nvSpPr>
        <dsp:cNvPr id="0" name=""/>
        <dsp:cNvSpPr/>
      </dsp:nvSpPr>
      <dsp:spPr>
        <a:xfrm>
          <a:off x="908448" y="3046453"/>
          <a:ext cx="3878160" cy="810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03" tIns="85803" rIns="85803" bIns="85803" numCol="1" spcCol="1270" anchor="ctr" anchorCtr="0">
          <a:noAutofit/>
        </a:bodyPr>
        <a:lstStyle/>
        <a:p>
          <a:pPr marL="0" lvl="0" indent="0" algn="l" defTabSz="622300">
            <a:lnSpc>
              <a:spcPct val="100000"/>
            </a:lnSpc>
            <a:spcBef>
              <a:spcPct val="0"/>
            </a:spcBef>
            <a:spcAft>
              <a:spcPct val="35000"/>
            </a:spcAft>
            <a:buNone/>
          </a:pPr>
          <a:r>
            <a:rPr lang="en-US" sz="1400" kern="1200" dirty="0"/>
            <a:t>Certification is valid for 2 years</a:t>
          </a:r>
        </a:p>
      </dsp:txBody>
      <dsp:txXfrm>
        <a:off x="908448" y="3046453"/>
        <a:ext cx="3878160" cy="810737"/>
      </dsp:txXfrm>
    </dsp:sp>
    <dsp:sp modelId="{8D59B463-E79D-437A-AA08-3E53DE7E9E26}">
      <dsp:nvSpPr>
        <dsp:cNvPr id="0" name=""/>
        <dsp:cNvSpPr/>
      </dsp:nvSpPr>
      <dsp:spPr>
        <a:xfrm>
          <a:off x="0" y="4059874"/>
          <a:ext cx="4800600" cy="7861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3E300D-DED0-49B5-9515-AFFACADFA1B6}">
      <dsp:nvSpPr>
        <dsp:cNvPr id="0" name=""/>
        <dsp:cNvSpPr/>
      </dsp:nvSpPr>
      <dsp:spPr>
        <a:xfrm>
          <a:off x="237816" y="4236763"/>
          <a:ext cx="432815" cy="43239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BB3717-0947-4B02-870A-A1A4CA0B0247}">
      <dsp:nvSpPr>
        <dsp:cNvPr id="0" name=""/>
        <dsp:cNvSpPr/>
      </dsp:nvSpPr>
      <dsp:spPr>
        <a:xfrm>
          <a:off x="908448" y="4059874"/>
          <a:ext cx="3878160" cy="810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03" tIns="85803" rIns="85803" bIns="85803" numCol="1" spcCol="1270" anchor="ctr" anchorCtr="0">
          <a:noAutofit/>
        </a:bodyPr>
        <a:lstStyle/>
        <a:p>
          <a:pPr marL="0" lvl="0" indent="0" algn="l" defTabSz="622300">
            <a:lnSpc>
              <a:spcPct val="100000"/>
            </a:lnSpc>
            <a:spcBef>
              <a:spcPct val="0"/>
            </a:spcBef>
            <a:spcAft>
              <a:spcPct val="35000"/>
            </a:spcAft>
            <a:buNone/>
          </a:pPr>
          <a:endParaRPr lang="en-US" sz="1400" kern="1200" dirty="0"/>
        </a:p>
      </dsp:txBody>
      <dsp:txXfrm>
        <a:off x="908448" y="4059874"/>
        <a:ext cx="3878160" cy="8107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054E1-2684-4FEA-A821-57E44B0C9421}">
      <dsp:nvSpPr>
        <dsp:cNvPr id="0" name=""/>
        <dsp:cNvSpPr/>
      </dsp:nvSpPr>
      <dsp:spPr>
        <a:xfrm rot="5400000">
          <a:off x="3798649" y="-1529926"/>
          <a:ext cx="656383" cy="3884085"/>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b="1" i="0" kern="1200" baseline="0"/>
            <a:t>Importance:</a:t>
          </a:r>
          <a:r>
            <a:rPr lang="en-US" sz="1200" b="0" i="0" kern="1200" baseline="0"/>
            <a:t> Early detection of potential health issues.</a:t>
          </a:r>
          <a:endParaRPr lang="en-US" sz="1200" kern="1200"/>
        </a:p>
        <a:p>
          <a:pPr marL="114300" lvl="1" indent="-114300" algn="l" defTabSz="533400">
            <a:lnSpc>
              <a:spcPct val="90000"/>
            </a:lnSpc>
            <a:spcBef>
              <a:spcPct val="0"/>
            </a:spcBef>
            <a:spcAft>
              <a:spcPct val="15000"/>
            </a:spcAft>
            <a:buChar char="•"/>
          </a:pPr>
          <a:r>
            <a:rPr lang="en-US" sz="1200" b="1" i="0" kern="1200" baseline="0"/>
            <a:t>Action:</a:t>
          </a:r>
          <a:r>
            <a:rPr lang="en-US" sz="1200" b="0" i="0" kern="1200" baseline="0"/>
            <a:t> Schedule annual or bi-annual vet visits.</a:t>
          </a:r>
          <a:endParaRPr lang="en-US" sz="1200" kern="1200"/>
        </a:p>
      </dsp:txBody>
      <dsp:txXfrm rot="-5400000">
        <a:off x="2184798" y="115967"/>
        <a:ext cx="3852043" cy="592299"/>
      </dsp:txXfrm>
    </dsp:sp>
    <dsp:sp modelId="{10ECCE3F-2E5E-421D-9607-B8748A3F3EB8}">
      <dsp:nvSpPr>
        <dsp:cNvPr id="0" name=""/>
        <dsp:cNvSpPr/>
      </dsp:nvSpPr>
      <dsp:spPr>
        <a:xfrm>
          <a:off x="0" y="1876"/>
          <a:ext cx="2184798" cy="82047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i="0" kern="1200" baseline="0" dirty="0"/>
            <a:t>Regular Check-Ups</a:t>
          </a:r>
          <a:endParaRPr lang="en-US" sz="2300" kern="1200" dirty="0"/>
        </a:p>
      </dsp:txBody>
      <dsp:txXfrm>
        <a:off x="40052" y="41928"/>
        <a:ext cx="2104694" cy="740375"/>
      </dsp:txXfrm>
    </dsp:sp>
    <dsp:sp modelId="{DB915D0F-3272-4372-B1FB-C802550A18A7}">
      <dsp:nvSpPr>
        <dsp:cNvPr id="0" name=""/>
        <dsp:cNvSpPr/>
      </dsp:nvSpPr>
      <dsp:spPr>
        <a:xfrm rot="5400000">
          <a:off x="3798649" y="-668422"/>
          <a:ext cx="656383" cy="3884085"/>
        </a:xfrm>
        <a:prstGeom prst="round2SameRect">
          <a:avLst/>
        </a:prstGeom>
        <a:solidFill>
          <a:schemeClr val="accent3">
            <a:tint val="40000"/>
            <a:alpha val="90000"/>
            <a:hueOff val="507285"/>
            <a:satOff val="25000"/>
            <a:lumOff val="445"/>
            <a:alphaOff val="0"/>
          </a:schemeClr>
        </a:solidFill>
        <a:ln w="12700" cap="flat" cmpd="sng" algn="ctr">
          <a:solidFill>
            <a:schemeClr val="accent3">
              <a:tint val="40000"/>
              <a:alpha val="90000"/>
              <a:hueOff val="507285"/>
              <a:satOff val="25000"/>
              <a:lumOff val="4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b="1" i="0" kern="1200" baseline="0" dirty="0"/>
            <a:t>Importance:</a:t>
          </a:r>
          <a:r>
            <a:rPr lang="en-US" sz="1200" b="0" i="0" kern="1200" baseline="0" dirty="0"/>
            <a:t> Maintains health and prevents obesity-related diseases.</a:t>
          </a:r>
          <a:endParaRPr lang="en-US" sz="1200" kern="1200" dirty="0"/>
        </a:p>
        <a:p>
          <a:pPr marL="114300" lvl="1" indent="-114300" algn="l" defTabSz="533400">
            <a:lnSpc>
              <a:spcPct val="90000"/>
            </a:lnSpc>
            <a:spcBef>
              <a:spcPct val="0"/>
            </a:spcBef>
            <a:spcAft>
              <a:spcPct val="15000"/>
            </a:spcAft>
            <a:buChar char="•"/>
          </a:pPr>
          <a:r>
            <a:rPr lang="en-US" sz="1200" b="1" i="0" kern="1200" baseline="0" dirty="0"/>
            <a:t>Action:</a:t>
          </a:r>
          <a:r>
            <a:rPr lang="en-US" sz="1200" b="0" i="0" kern="1200" baseline="0" dirty="0"/>
            <a:t> Consult with a vet for a balanced diet plan.</a:t>
          </a:r>
          <a:endParaRPr lang="en-US" sz="1200" kern="1200" dirty="0"/>
        </a:p>
      </dsp:txBody>
      <dsp:txXfrm rot="-5400000">
        <a:off x="2184798" y="977471"/>
        <a:ext cx="3852043" cy="592299"/>
      </dsp:txXfrm>
    </dsp:sp>
    <dsp:sp modelId="{E1AFE641-958B-46F1-A819-32632AC25F5F}">
      <dsp:nvSpPr>
        <dsp:cNvPr id="0" name=""/>
        <dsp:cNvSpPr/>
      </dsp:nvSpPr>
      <dsp:spPr>
        <a:xfrm>
          <a:off x="0" y="863380"/>
          <a:ext cx="2184798" cy="820479"/>
        </a:xfrm>
        <a:prstGeom prst="roundRect">
          <a:avLst/>
        </a:prstGeom>
        <a:solidFill>
          <a:schemeClr val="accent3">
            <a:hueOff val="677650"/>
            <a:satOff val="25000"/>
            <a:lumOff val="-3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i="0" kern="1200" baseline="0"/>
            <a:t>Proper Nutrition</a:t>
          </a:r>
          <a:endParaRPr lang="en-US" sz="2300" kern="1200"/>
        </a:p>
      </dsp:txBody>
      <dsp:txXfrm>
        <a:off x="40052" y="903432"/>
        <a:ext cx="2104694" cy="740375"/>
      </dsp:txXfrm>
    </dsp:sp>
    <dsp:sp modelId="{EC9CE197-7E3F-48AE-9263-C5F1FD667E47}">
      <dsp:nvSpPr>
        <dsp:cNvPr id="0" name=""/>
        <dsp:cNvSpPr/>
      </dsp:nvSpPr>
      <dsp:spPr>
        <a:xfrm rot="5400000">
          <a:off x="3798649" y="193081"/>
          <a:ext cx="656383" cy="3884085"/>
        </a:xfrm>
        <a:prstGeom prst="round2SameRect">
          <a:avLst/>
        </a:prstGeom>
        <a:solidFill>
          <a:schemeClr val="accent3">
            <a:tint val="40000"/>
            <a:alpha val="90000"/>
            <a:hueOff val="1014570"/>
            <a:satOff val="50000"/>
            <a:lumOff val="890"/>
            <a:alphaOff val="0"/>
          </a:schemeClr>
        </a:solidFill>
        <a:ln w="12700" cap="flat" cmpd="sng" algn="ctr">
          <a:solidFill>
            <a:schemeClr val="accent3">
              <a:tint val="40000"/>
              <a:alpha val="90000"/>
              <a:hueOff val="1014570"/>
              <a:satOff val="50000"/>
              <a:lumOff val="8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b="1" i="0" kern="1200" baseline="0" dirty="0"/>
            <a:t>Importance:</a:t>
          </a:r>
          <a:r>
            <a:rPr lang="en-US" sz="1200" b="0" i="0" kern="1200" baseline="0" dirty="0"/>
            <a:t> Keeps pets physically and mentally stimulated.</a:t>
          </a:r>
          <a:endParaRPr lang="en-US" sz="1200" kern="1200" dirty="0"/>
        </a:p>
        <a:p>
          <a:pPr marL="114300" lvl="1" indent="-114300" algn="l" defTabSz="533400">
            <a:lnSpc>
              <a:spcPct val="90000"/>
            </a:lnSpc>
            <a:spcBef>
              <a:spcPct val="0"/>
            </a:spcBef>
            <a:spcAft>
              <a:spcPct val="15000"/>
            </a:spcAft>
            <a:buChar char="•"/>
          </a:pPr>
          <a:r>
            <a:rPr lang="en-US" sz="1200" b="1" i="0" kern="1200" baseline="0"/>
            <a:t>Action:</a:t>
          </a:r>
          <a:r>
            <a:rPr lang="en-US" sz="1200" b="0" i="0" kern="1200" baseline="0"/>
            <a:t> Daily exercise routines and interactive toys.</a:t>
          </a:r>
          <a:endParaRPr lang="en-US" sz="1200" kern="1200"/>
        </a:p>
      </dsp:txBody>
      <dsp:txXfrm rot="-5400000">
        <a:off x="2184798" y="1838974"/>
        <a:ext cx="3852043" cy="592299"/>
      </dsp:txXfrm>
    </dsp:sp>
    <dsp:sp modelId="{86B55848-B088-4B6A-A21F-D59A671AF43E}">
      <dsp:nvSpPr>
        <dsp:cNvPr id="0" name=""/>
        <dsp:cNvSpPr/>
      </dsp:nvSpPr>
      <dsp:spPr>
        <a:xfrm>
          <a:off x="0" y="1724884"/>
          <a:ext cx="2184798" cy="820479"/>
        </a:xfrm>
        <a:prstGeom prst="round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i="0" kern="1200" baseline="0"/>
            <a:t>Exercise and Enrichment</a:t>
          </a:r>
          <a:endParaRPr lang="en-US" sz="2300" kern="1200"/>
        </a:p>
      </dsp:txBody>
      <dsp:txXfrm>
        <a:off x="40052" y="1764936"/>
        <a:ext cx="2104694" cy="740375"/>
      </dsp:txXfrm>
    </dsp:sp>
    <dsp:sp modelId="{5350E70D-2A21-4AD3-AF9B-C144503199C6}">
      <dsp:nvSpPr>
        <dsp:cNvPr id="0" name=""/>
        <dsp:cNvSpPr/>
      </dsp:nvSpPr>
      <dsp:spPr>
        <a:xfrm rot="5400000">
          <a:off x="3798649" y="1054584"/>
          <a:ext cx="656383" cy="3884085"/>
        </a:xfrm>
        <a:prstGeom prst="round2SameRect">
          <a:avLst/>
        </a:prstGeom>
        <a:solidFill>
          <a:schemeClr val="accent3">
            <a:tint val="40000"/>
            <a:alpha val="90000"/>
            <a:hueOff val="1521856"/>
            <a:satOff val="75000"/>
            <a:lumOff val="1334"/>
            <a:alphaOff val="0"/>
          </a:schemeClr>
        </a:solidFill>
        <a:ln w="12700" cap="flat" cmpd="sng" algn="ctr">
          <a:solidFill>
            <a:schemeClr val="accent3">
              <a:tint val="40000"/>
              <a:alpha val="90000"/>
              <a:hueOff val="1521856"/>
              <a:satOff val="75000"/>
              <a:lumOff val="13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b="1" i="0" kern="1200" baseline="0" dirty="0"/>
            <a:t>Importance:</a:t>
          </a:r>
          <a:r>
            <a:rPr lang="en-US" sz="1200" b="0" i="0" kern="1200" baseline="0" dirty="0"/>
            <a:t> Prevents accidents and injuries.</a:t>
          </a:r>
          <a:endParaRPr lang="en-US" sz="1200" kern="1200" dirty="0"/>
        </a:p>
        <a:p>
          <a:pPr marL="114300" lvl="1" indent="-114300" algn="l" defTabSz="533400">
            <a:lnSpc>
              <a:spcPct val="90000"/>
            </a:lnSpc>
            <a:spcBef>
              <a:spcPct val="0"/>
            </a:spcBef>
            <a:spcAft>
              <a:spcPct val="15000"/>
            </a:spcAft>
            <a:buChar char="•"/>
          </a:pPr>
          <a:r>
            <a:rPr lang="en-US" sz="1200" b="1" i="0" kern="1200" baseline="0" dirty="0"/>
            <a:t>Action:</a:t>
          </a:r>
          <a:r>
            <a:rPr lang="en-US" sz="1200" b="0" i="0" kern="1200" baseline="0" dirty="0"/>
            <a:t> Secure hazardous items, use pet-proofing techniques at home.</a:t>
          </a:r>
          <a:endParaRPr lang="en-US" sz="1200" kern="1200" dirty="0"/>
        </a:p>
      </dsp:txBody>
      <dsp:txXfrm rot="-5400000">
        <a:off x="2184798" y="2700477"/>
        <a:ext cx="3852043" cy="592299"/>
      </dsp:txXfrm>
    </dsp:sp>
    <dsp:sp modelId="{F8135021-2E61-4621-89C2-B7AA0C1ECAC3}">
      <dsp:nvSpPr>
        <dsp:cNvPr id="0" name=""/>
        <dsp:cNvSpPr/>
      </dsp:nvSpPr>
      <dsp:spPr>
        <a:xfrm>
          <a:off x="0" y="2586387"/>
          <a:ext cx="2184798" cy="820479"/>
        </a:xfrm>
        <a:prstGeom prst="roundRect">
          <a:avLst/>
        </a:prstGeom>
        <a:solidFill>
          <a:schemeClr val="accent3">
            <a:hueOff val="2032949"/>
            <a:satOff val="75000"/>
            <a:lumOff val="-110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i="0" kern="1200" baseline="0"/>
            <a:t>Safety Measures</a:t>
          </a:r>
          <a:endParaRPr lang="en-US" sz="2300" kern="1200"/>
        </a:p>
      </dsp:txBody>
      <dsp:txXfrm>
        <a:off x="40052" y="2626439"/>
        <a:ext cx="2104694" cy="740375"/>
      </dsp:txXfrm>
    </dsp:sp>
    <dsp:sp modelId="{A5DC35D8-DA97-4A3F-99BE-B9C7F586E2C6}">
      <dsp:nvSpPr>
        <dsp:cNvPr id="0" name=""/>
        <dsp:cNvSpPr/>
      </dsp:nvSpPr>
      <dsp:spPr>
        <a:xfrm rot="5400000">
          <a:off x="3798649" y="1916088"/>
          <a:ext cx="656383" cy="3884085"/>
        </a:xfrm>
        <a:prstGeom prst="round2SameRect">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b="1" i="0" kern="1200" baseline="0"/>
            <a:t>Importance:</a:t>
          </a:r>
          <a:r>
            <a:rPr lang="en-US" sz="1200" b="0" i="0" kern="1200" baseline="0"/>
            <a:t> Reduces risk of aggressive or fearful reactions.</a:t>
          </a:r>
          <a:endParaRPr lang="en-US" sz="1200" kern="1200"/>
        </a:p>
        <a:p>
          <a:pPr marL="114300" lvl="1" indent="-114300" algn="l" defTabSz="533400">
            <a:lnSpc>
              <a:spcPct val="90000"/>
            </a:lnSpc>
            <a:spcBef>
              <a:spcPct val="0"/>
            </a:spcBef>
            <a:spcAft>
              <a:spcPct val="15000"/>
            </a:spcAft>
            <a:buChar char="•"/>
          </a:pPr>
          <a:r>
            <a:rPr lang="en-US" sz="1200" b="1" i="0" kern="1200" baseline="0"/>
            <a:t>Action:</a:t>
          </a:r>
          <a:r>
            <a:rPr lang="en-US" sz="1200" b="0" i="0" kern="1200" baseline="0"/>
            <a:t> Regular training sessions and socialization.</a:t>
          </a:r>
          <a:endParaRPr lang="en-US" sz="1200" kern="1200"/>
        </a:p>
      </dsp:txBody>
      <dsp:txXfrm rot="-5400000">
        <a:off x="2184798" y="3561981"/>
        <a:ext cx="3852043" cy="592299"/>
      </dsp:txXfrm>
    </dsp:sp>
    <dsp:sp modelId="{D442ED94-E382-426C-BB19-E729B50C3DE3}">
      <dsp:nvSpPr>
        <dsp:cNvPr id="0" name=""/>
        <dsp:cNvSpPr/>
      </dsp:nvSpPr>
      <dsp:spPr>
        <a:xfrm>
          <a:off x="0" y="3447891"/>
          <a:ext cx="2184798" cy="820479"/>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i="0" kern="1200" baseline="0"/>
            <a:t>Training and Behavior</a:t>
          </a:r>
          <a:endParaRPr lang="en-US" sz="2300" kern="1200"/>
        </a:p>
      </dsp:txBody>
      <dsp:txXfrm>
        <a:off x="40052" y="3487943"/>
        <a:ext cx="2104694" cy="7403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DA33A1-65DE-484C-B870-FE6819F90FE5}">
      <dsp:nvSpPr>
        <dsp:cNvPr id="0" name=""/>
        <dsp:cNvSpPr/>
      </dsp:nvSpPr>
      <dsp:spPr>
        <a:xfrm>
          <a:off x="601510" y="2435"/>
          <a:ext cx="1166391" cy="69983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Pet Thermometer specifically designed for animals </a:t>
          </a:r>
        </a:p>
      </dsp:txBody>
      <dsp:txXfrm>
        <a:off x="601510" y="2435"/>
        <a:ext cx="1166391" cy="699834"/>
      </dsp:txXfrm>
    </dsp:sp>
    <dsp:sp modelId="{C327D1D3-B379-490D-B515-5F28E62F97F9}">
      <dsp:nvSpPr>
        <dsp:cNvPr id="0" name=""/>
        <dsp:cNvSpPr/>
      </dsp:nvSpPr>
      <dsp:spPr>
        <a:xfrm>
          <a:off x="1884541" y="2435"/>
          <a:ext cx="1166391" cy="69983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Stainless Steel Bandage Scissors</a:t>
          </a:r>
        </a:p>
      </dsp:txBody>
      <dsp:txXfrm>
        <a:off x="1884541" y="2435"/>
        <a:ext cx="1166391" cy="699834"/>
      </dsp:txXfrm>
    </dsp:sp>
    <dsp:sp modelId="{5280A0F9-39B8-4D8C-8352-BF0D48E2C790}">
      <dsp:nvSpPr>
        <dsp:cNvPr id="0" name=""/>
        <dsp:cNvSpPr/>
      </dsp:nvSpPr>
      <dsp:spPr>
        <a:xfrm>
          <a:off x="3167571" y="2435"/>
          <a:ext cx="1166391" cy="69983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Stainless Steel Forceps</a:t>
          </a:r>
        </a:p>
      </dsp:txBody>
      <dsp:txXfrm>
        <a:off x="3167571" y="2435"/>
        <a:ext cx="1166391" cy="699834"/>
      </dsp:txXfrm>
    </dsp:sp>
    <dsp:sp modelId="{CC38A8AC-D94D-40F7-84A1-85455201B4CF}">
      <dsp:nvSpPr>
        <dsp:cNvPr id="0" name=""/>
        <dsp:cNvSpPr/>
      </dsp:nvSpPr>
      <dsp:spPr>
        <a:xfrm>
          <a:off x="601510" y="818909"/>
          <a:ext cx="1166391" cy="69983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Blood Clotting Stick</a:t>
          </a:r>
        </a:p>
      </dsp:txBody>
      <dsp:txXfrm>
        <a:off x="601510" y="818909"/>
        <a:ext cx="1166391" cy="699834"/>
      </dsp:txXfrm>
    </dsp:sp>
    <dsp:sp modelId="{BAEF9660-1B3A-4D23-B6E0-4501C85DB39A}">
      <dsp:nvSpPr>
        <dsp:cNvPr id="0" name=""/>
        <dsp:cNvSpPr/>
      </dsp:nvSpPr>
      <dsp:spPr>
        <a:xfrm>
          <a:off x="1884541" y="818909"/>
          <a:ext cx="1166391" cy="69983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CPR Barrier Mask for dogs and cats</a:t>
          </a:r>
        </a:p>
      </dsp:txBody>
      <dsp:txXfrm>
        <a:off x="1884541" y="818909"/>
        <a:ext cx="1166391" cy="699834"/>
      </dsp:txXfrm>
    </dsp:sp>
    <dsp:sp modelId="{9FA957B4-B689-4167-BDB9-4379E2D0E7DB}">
      <dsp:nvSpPr>
        <dsp:cNvPr id="0" name=""/>
        <dsp:cNvSpPr/>
      </dsp:nvSpPr>
      <dsp:spPr>
        <a:xfrm>
          <a:off x="3167571" y="818909"/>
          <a:ext cx="1166391" cy="69983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Pair of Disposable Gloves</a:t>
          </a:r>
        </a:p>
      </dsp:txBody>
      <dsp:txXfrm>
        <a:off x="3167571" y="818909"/>
        <a:ext cx="1166391" cy="699834"/>
      </dsp:txXfrm>
    </dsp:sp>
    <dsp:sp modelId="{6A583E3B-F333-41C0-82A8-ECF95AEB4E78}">
      <dsp:nvSpPr>
        <dsp:cNvPr id="0" name=""/>
        <dsp:cNvSpPr/>
      </dsp:nvSpPr>
      <dsp:spPr>
        <a:xfrm>
          <a:off x="601510" y="1635383"/>
          <a:ext cx="1166391" cy="69983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Leg Splints</a:t>
          </a:r>
        </a:p>
      </dsp:txBody>
      <dsp:txXfrm>
        <a:off x="601510" y="1635383"/>
        <a:ext cx="1166391" cy="699834"/>
      </dsp:txXfrm>
    </dsp:sp>
    <dsp:sp modelId="{3D3D1D7B-B0B3-4EE5-9E64-03114BF175EE}">
      <dsp:nvSpPr>
        <dsp:cNvPr id="0" name=""/>
        <dsp:cNvSpPr/>
      </dsp:nvSpPr>
      <dsp:spPr>
        <a:xfrm>
          <a:off x="1884541" y="1635383"/>
          <a:ext cx="1166391" cy="69983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Antiseptic</a:t>
          </a:r>
        </a:p>
      </dsp:txBody>
      <dsp:txXfrm>
        <a:off x="1884541" y="1635383"/>
        <a:ext cx="1166391" cy="699834"/>
      </dsp:txXfrm>
    </dsp:sp>
    <dsp:sp modelId="{279EF90A-B311-4054-85E6-FA1A7E860EAE}">
      <dsp:nvSpPr>
        <dsp:cNvPr id="0" name=""/>
        <dsp:cNvSpPr/>
      </dsp:nvSpPr>
      <dsp:spPr>
        <a:xfrm>
          <a:off x="3167571" y="1635383"/>
          <a:ext cx="1166391" cy="69983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Alcohol Wipes</a:t>
          </a:r>
        </a:p>
      </dsp:txBody>
      <dsp:txXfrm>
        <a:off x="3167571" y="1635383"/>
        <a:ext cx="1166391" cy="699834"/>
      </dsp:txXfrm>
    </dsp:sp>
    <dsp:sp modelId="{58557CE3-AC09-4230-A0F0-7177A846F910}">
      <dsp:nvSpPr>
        <dsp:cNvPr id="0" name=""/>
        <dsp:cNvSpPr/>
      </dsp:nvSpPr>
      <dsp:spPr>
        <a:xfrm>
          <a:off x="601510" y="2451857"/>
          <a:ext cx="1166391" cy="69983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Sterile Gauze Squares</a:t>
          </a:r>
        </a:p>
      </dsp:txBody>
      <dsp:txXfrm>
        <a:off x="601510" y="2451857"/>
        <a:ext cx="1166391" cy="699834"/>
      </dsp:txXfrm>
    </dsp:sp>
    <dsp:sp modelId="{6287D2FA-6F21-40D8-AA0D-4C5D66348639}">
      <dsp:nvSpPr>
        <dsp:cNvPr id="0" name=""/>
        <dsp:cNvSpPr/>
      </dsp:nvSpPr>
      <dsp:spPr>
        <a:xfrm>
          <a:off x="1884541" y="2451857"/>
          <a:ext cx="1166391" cy="69983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Cotton Balls</a:t>
          </a:r>
        </a:p>
      </dsp:txBody>
      <dsp:txXfrm>
        <a:off x="1884541" y="2451857"/>
        <a:ext cx="1166391" cy="699834"/>
      </dsp:txXfrm>
    </dsp:sp>
    <dsp:sp modelId="{634CC582-8929-424E-899C-F00B1E12DE09}">
      <dsp:nvSpPr>
        <dsp:cNvPr id="0" name=""/>
        <dsp:cNvSpPr/>
      </dsp:nvSpPr>
      <dsp:spPr>
        <a:xfrm>
          <a:off x="3167571" y="2451857"/>
          <a:ext cx="1166391" cy="69983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Rolled Conform Bandage</a:t>
          </a:r>
        </a:p>
      </dsp:txBody>
      <dsp:txXfrm>
        <a:off x="3167571" y="2451857"/>
        <a:ext cx="1166391" cy="699834"/>
      </dsp:txXfrm>
    </dsp:sp>
    <dsp:sp modelId="{BB2671D3-0539-4A1F-BD19-14B52AF5806A}">
      <dsp:nvSpPr>
        <dsp:cNvPr id="0" name=""/>
        <dsp:cNvSpPr/>
      </dsp:nvSpPr>
      <dsp:spPr>
        <a:xfrm>
          <a:off x="601510" y="3268330"/>
          <a:ext cx="1166391" cy="69983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Porous Medical Tape</a:t>
          </a:r>
        </a:p>
      </dsp:txBody>
      <dsp:txXfrm>
        <a:off x="601510" y="3268330"/>
        <a:ext cx="1166391" cy="699834"/>
      </dsp:txXfrm>
    </dsp:sp>
    <dsp:sp modelId="{7076F2B3-45B3-42B4-AFA0-ADA9B84459DA}">
      <dsp:nvSpPr>
        <dsp:cNvPr id="0" name=""/>
        <dsp:cNvSpPr/>
      </dsp:nvSpPr>
      <dsp:spPr>
        <a:xfrm>
          <a:off x="1884541" y="3268330"/>
          <a:ext cx="1166391" cy="69983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Adhesive Bandage</a:t>
          </a:r>
        </a:p>
      </dsp:txBody>
      <dsp:txXfrm>
        <a:off x="1884541" y="3268330"/>
        <a:ext cx="1166391" cy="699834"/>
      </dsp:txXfrm>
    </dsp:sp>
    <dsp:sp modelId="{FD4FC3A3-2D6A-491F-BEBC-AC499780DB53}">
      <dsp:nvSpPr>
        <dsp:cNvPr id="0" name=""/>
        <dsp:cNvSpPr/>
      </dsp:nvSpPr>
      <dsp:spPr>
        <a:xfrm>
          <a:off x="3167571" y="3268330"/>
          <a:ext cx="1166391" cy="69983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Thermal Survival Blanket</a:t>
          </a:r>
        </a:p>
      </dsp:txBody>
      <dsp:txXfrm>
        <a:off x="3167571" y="3268330"/>
        <a:ext cx="1166391" cy="699834"/>
      </dsp:txXfrm>
    </dsp:sp>
    <dsp:sp modelId="{61B81648-7386-40FC-AF25-4210163B2C7C}">
      <dsp:nvSpPr>
        <dsp:cNvPr id="0" name=""/>
        <dsp:cNvSpPr/>
      </dsp:nvSpPr>
      <dsp:spPr>
        <a:xfrm>
          <a:off x="601510" y="4084804"/>
          <a:ext cx="1166391" cy="69983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Oral Dosing Syringe</a:t>
          </a:r>
        </a:p>
      </dsp:txBody>
      <dsp:txXfrm>
        <a:off x="601510" y="4084804"/>
        <a:ext cx="1166391" cy="699834"/>
      </dsp:txXfrm>
    </dsp:sp>
    <dsp:sp modelId="{2927EA3B-4B92-4E3F-A7AA-7D68745F598B}">
      <dsp:nvSpPr>
        <dsp:cNvPr id="0" name=""/>
        <dsp:cNvSpPr/>
      </dsp:nvSpPr>
      <dsp:spPr>
        <a:xfrm>
          <a:off x="1884541" y="4084804"/>
          <a:ext cx="1166391" cy="69983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Ice Pack</a:t>
          </a:r>
        </a:p>
      </dsp:txBody>
      <dsp:txXfrm>
        <a:off x="1884541" y="4084804"/>
        <a:ext cx="1166391" cy="699834"/>
      </dsp:txXfrm>
    </dsp:sp>
    <dsp:sp modelId="{F5B96D6E-AF49-48AF-980D-3625B44AE36C}">
      <dsp:nvSpPr>
        <dsp:cNvPr id="0" name=""/>
        <dsp:cNvSpPr/>
      </dsp:nvSpPr>
      <dsp:spPr>
        <a:xfrm>
          <a:off x="3167571" y="4084804"/>
          <a:ext cx="1166391" cy="69983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t>Cotton Swabs</a:t>
          </a:r>
        </a:p>
      </dsp:txBody>
      <dsp:txXfrm>
        <a:off x="3167571" y="4084804"/>
        <a:ext cx="1166391" cy="6998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3CB798-B6FE-494E-9B57-61F40D86E1B3}">
      <dsp:nvSpPr>
        <dsp:cNvPr id="0" name=""/>
        <dsp:cNvSpPr/>
      </dsp:nvSpPr>
      <dsp:spPr>
        <a:xfrm>
          <a:off x="0" y="262627"/>
          <a:ext cx="5109210" cy="12789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6531" tIns="291592" rIns="396531"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Collapse</a:t>
          </a:r>
        </a:p>
        <a:p>
          <a:pPr marL="114300" lvl="1" indent="-114300" algn="l" defTabSz="622300">
            <a:lnSpc>
              <a:spcPct val="90000"/>
            </a:lnSpc>
            <a:spcBef>
              <a:spcPct val="0"/>
            </a:spcBef>
            <a:spcAft>
              <a:spcPct val="15000"/>
            </a:spcAft>
            <a:buChar char="•"/>
          </a:pPr>
          <a:r>
            <a:rPr lang="en-US" sz="1400" kern="1200"/>
            <a:t>Difficulty breathing</a:t>
          </a:r>
        </a:p>
        <a:p>
          <a:pPr marL="114300" lvl="1" indent="-114300" algn="l" defTabSz="622300">
            <a:lnSpc>
              <a:spcPct val="90000"/>
            </a:lnSpc>
            <a:spcBef>
              <a:spcPct val="0"/>
            </a:spcBef>
            <a:spcAft>
              <a:spcPct val="15000"/>
            </a:spcAft>
            <a:buChar char="•"/>
          </a:pPr>
          <a:r>
            <a:rPr lang="en-US" sz="1400" kern="1200"/>
            <a:t>Pain, itching, licking </a:t>
          </a:r>
        </a:p>
        <a:p>
          <a:pPr marL="114300" lvl="1" indent="-114300" algn="l" defTabSz="622300">
            <a:lnSpc>
              <a:spcPct val="90000"/>
            </a:lnSpc>
            <a:spcBef>
              <a:spcPct val="0"/>
            </a:spcBef>
            <a:spcAft>
              <a:spcPct val="15000"/>
            </a:spcAft>
            <a:buChar char="•"/>
          </a:pPr>
          <a:r>
            <a:rPr lang="en-US" sz="1400" kern="1200"/>
            <a:t>Bumps, redness or hives</a:t>
          </a:r>
        </a:p>
      </dsp:txBody>
      <dsp:txXfrm>
        <a:off x="0" y="262627"/>
        <a:ext cx="5109210" cy="1278900"/>
      </dsp:txXfrm>
    </dsp:sp>
    <dsp:sp modelId="{BE991ACE-4859-4FB6-BFFC-EFDF7740E75E}">
      <dsp:nvSpPr>
        <dsp:cNvPr id="0" name=""/>
        <dsp:cNvSpPr/>
      </dsp:nvSpPr>
      <dsp:spPr>
        <a:xfrm>
          <a:off x="255460" y="55987"/>
          <a:ext cx="3576447" cy="41328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5181" tIns="0" rIns="135181" bIns="0" numCol="1" spcCol="1270" anchor="ctr" anchorCtr="0">
          <a:noAutofit/>
        </a:bodyPr>
        <a:lstStyle/>
        <a:p>
          <a:pPr marL="0" lvl="0" indent="0" algn="l" defTabSz="622300">
            <a:lnSpc>
              <a:spcPct val="90000"/>
            </a:lnSpc>
            <a:spcBef>
              <a:spcPct val="0"/>
            </a:spcBef>
            <a:spcAft>
              <a:spcPct val="35000"/>
            </a:spcAft>
            <a:buNone/>
          </a:pPr>
          <a:r>
            <a:rPr lang="en-US" sz="1400" kern="1200"/>
            <a:t>Signs and symptoms</a:t>
          </a:r>
        </a:p>
      </dsp:txBody>
      <dsp:txXfrm>
        <a:off x="275635" y="76162"/>
        <a:ext cx="3536097" cy="372930"/>
      </dsp:txXfrm>
    </dsp:sp>
    <dsp:sp modelId="{8038FF95-7F69-4FBA-BD30-2C52DD0F8ABA}">
      <dsp:nvSpPr>
        <dsp:cNvPr id="0" name=""/>
        <dsp:cNvSpPr/>
      </dsp:nvSpPr>
      <dsp:spPr>
        <a:xfrm>
          <a:off x="0" y="1823767"/>
          <a:ext cx="5109210" cy="125685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6531" tIns="291592" rIns="396531"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Cold compress</a:t>
          </a:r>
        </a:p>
        <a:p>
          <a:pPr marL="114300" lvl="1" indent="-114300" algn="l" defTabSz="622300">
            <a:lnSpc>
              <a:spcPct val="90000"/>
            </a:lnSpc>
            <a:spcBef>
              <a:spcPct val="0"/>
            </a:spcBef>
            <a:spcAft>
              <a:spcPct val="15000"/>
            </a:spcAft>
            <a:buChar char="•"/>
          </a:pPr>
          <a:r>
            <a:rPr lang="en-US" sz="1400" kern="1200"/>
            <a:t>If topical reaction, wash with oatmeal shampoo</a:t>
          </a:r>
        </a:p>
        <a:p>
          <a:pPr marL="114300" lvl="1" indent="-114300" algn="l" defTabSz="622300">
            <a:lnSpc>
              <a:spcPct val="90000"/>
            </a:lnSpc>
            <a:spcBef>
              <a:spcPct val="0"/>
            </a:spcBef>
            <a:spcAft>
              <a:spcPct val="15000"/>
            </a:spcAft>
            <a:buChar char="•"/>
          </a:pPr>
          <a:r>
            <a:rPr lang="en-US" sz="1400" kern="1200"/>
            <a:t>Contact Veterinarian for potential antihistamine medication</a:t>
          </a:r>
        </a:p>
      </dsp:txBody>
      <dsp:txXfrm>
        <a:off x="0" y="1823767"/>
        <a:ext cx="5109210" cy="1256850"/>
      </dsp:txXfrm>
    </dsp:sp>
    <dsp:sp modelId="{0B6BE562-C207-49D7-B4F9-1B5D34F6633E}">
      <dsp:nvSpPr>
        <dsp:cNvPr id="0" name=""/>
        <dsp:cNvSpPr/>
      </dsp:nvSpPr>
      <dsp:spPr>
        <a:xfrm>
          <a:off x="255460" y="1617127"/>
          <a:ext cx="3576447" cy="41328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5181" tIns="0" rIns="135181" bIns="0" numCol="1" spcCol="1270" anchor="ctr" anchorCtr="0">
          <a:noAutofit/>
        </a:bodyPr>
        <a:lstStyle/>
        <a:p>
          <a:pPr marL="0" lvl="0" indent="0" algn="l" defTabSz="622300">
            <a:lnSpc>
              <a:spcPct val="90000"/>
            </a:lnSpc>
            <a:spcBef>
              <a:spcPct val="0"/>
            </a:spcBef>
            <a:spcAft>
              <a:spcPct val="35000"/>
            </a:spcAft>
            <a:buNone/>
          </a:pPr>
          <a:r>
            <a:rPr lang="en-US" sz="1400" kern="1200"/>
            <a:t>First Aid</a:t>
          </a:r>
        </a:p>
      </dsp:txBody>
      <dsp:txXfrm>
        <a:off x="275635" y="1637302"/>
        <a:ext cx="3536097" cy="3729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4A727-90EC-4327-92FC-794596CEA12A}">
      <dsp:nvSpPr>
        <dsp:cNvPr id="0" name=""/>
        <dsp:cNvSpPr/>
      </dsp:nvSpPr>
      <dsp:spPr>
        <a:xfrm>
          <a:off x="0" y="2761"/>
          <a:ext cx="4254000" cy="955088"/>
        </a:xfrm>
        <a:prstGeom prst="roundRect">
          <a:avLst>
            <a:gd name="adj" fmla="val 10000"/>
          </a:avLst>
        </a:prstGeom>
        <a:gradFill rotWithShape="0">
          <a:gsLst>
            <a:gs pos="0">
              <a:schemeClr val="accent3">
                <a:tint val="40000"/>
                <a:hueOff val="0"/>
                <a:satOff val="0"/>
                <a:lumOff val="0"/>
                <a:alphaOff val="0"/>
                <a:satMod val="103000"/>
                <a:lumMod val="102000"/>
                <a:tint val="94000"/>
              </a:schemeClr>
            </a:gs>
            <a:gs pos="50000">
              <a:schemeClr val="accent3">
                <a:tint val="40000"/>
                <a:hueOff val="0"/>
                <a:satOff val="0"/>
                <a:lumOff val="0"/>
                <a:alphaOff val="0"/>
                <a:satMod val="110000"/>
                <a:lumMod val="100000"/>
                <a:shade val="100000"/>
              </a:schemeClr>
            </a:gs>
            <a:gs pos="100000">
              <a:schemeClr val="accent3">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7C432E14-E645-4A39-AC64-CBDD4FCBF1D3}">
      <dsp:nvSpPr>
        <dsp:cNvPr id="0" name=""/>
        <dsp:cNvSpPr/>
      </dsp:nvSpPr>
      <dsp:spPr>
        <a:xfrm>
          <a:off x="288914" y="217656"/>
          <a:ext cx="525812" cy="52529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B535682-E397-46C1-9A1B-8B67AD7A4107}">
      <dsp:nvSpPr>
        <dsp:cNvPr id="0" name=""/>
        <dsp:cNvSpPr/>
      </dsp:nvSpPr>
      <dsp:spPr>
        <a:xfrm>
          <a:off x="1103640" y="2761"/>
          <a:ext cx="2905101" cy="956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179" tIns="101179" rIns="101179" bIns="101179" numCol="1" spcCol="1270" anchor="ctr" anchorCtr="0">
          <a:noAutofit/>
        </a:bodyPr>
        <a:lstStyle/>
        <a:p>
          <a:pPr marL="0" lvl="0" indent="0" algn="l" defTabSz="622300">
            <a:lnSpc>
              <a:spcPct val="100000"/>
            </a:lnSpc>
            <a:spcBef>
              <a:spcPct val="0"/>
            </a:spcBef>
            <a:spcAft>
              <a:spcPct val="35000"/>
            </a:spcAft>
            <a:buNone/>
          </a:pPr>
          <a:r>
            <a:rPr lang="en-US" sz="1400" kern="1200"/>
            <a:t>Safely remove the animal from the water first and then check for consciousness.</a:t>
          </a:r>
          <a:endParaRPr lang="en-US" sz="1400" kern="1200" dirty="0"/>
        </a:p>
      </dsp:txBody>
      <dsp:txXfrm>
        <a:off x="1103640" y="2761"/>
        <a:ext cx="2905101" cy="956022"/>
      </dsp:txXfrm>
    </dsp:sp>
    <dsp:sp modelId="{66D2A631-4C4A-4EBE-8D71-DB646829D552}">
      <dsp:nvSpPr>
        <dsp:cNvPr id="0" name=""/>
        <dsp:cNvSpPr/>
      </dsp:nvSpPr>
      <dsp:spPr>
        <a:xfrm>
          <a:off x="0" y="1190546"/>
          <a:ext cx="4254000" cy="955088"/>
        </a:xfrm>
        <a:prstGeom prst="roundRect">
          <a:avLst>
            <a:gd name="adj" fmla="val 10000"/>
          </a:avLst>
        </a:prstGeom>
        <a:gradFill rotWithShape="0">
          <a:gsLst>
            <a:gs pos="0">
              <a:schemeClr val="accent3">
                <a:tint val="40000"/>
                <a:hueOff val="0"/>
                <a:satOff val="0"/>
                <a:lumOff val="0"/>
                <a:alphaOff val="0"/>
                <a:satMod val="103000"/>
                <a:lumMod val="102000"/>
                <a:tint val="94000"/>
              </a:schemeClr>
            </a:gs>
            <a:gs pos="50000">
              <a:schemeClr val="accent3">
                <a:tint val="40000"/>
                <a:hueOff val="0"/>
                <a:satOff val="0"/>
                <a:lumOff val="0"/>
                <a:alphaOff val="0"/>
                <a:satMod val="110000"/>
                <a:lumMod val="100000"/>
                <a:shade val="100000"/>
              </a:schemeClr>
            </a:gs>
            <a:gs pos="100000">
              <a:schemeClr val="accent3">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3900B88D-5120-4232-AD5C-D2E918269243}">
      <dsp:nvSpPr>
        <dsp:cNvPr id="0" name=""/>
        <dsp:cNvSpPr/>
      </dsp:nvSpPr>
      <dsp:spPr>
        <a:xfrm>
          <a:off x="288914" y="1405441"/>
          <a:ext cx="525812" cy="52529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74B6954-9944-4321-8CFD-BA948107DBC0}">
      <dsp:nvSpPr>
        <dsp:cNvPr id="0" name=""/>
        <dsp:cNvSpPr/>
      </dsp:nvSpPr>
      <dsp:spPr>
        <a:xfrm>
          <a:off x="1103640" y="1190546"/>
          <a:ext cx="2905101" cy="956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179" tIns="101179" rIns="101179" bIns="101179" numCol="1" spcCol="1270" anchor="ctr" anchorCtr="0">
          <a:noAutofit/>
        </a:bodyPr>
        <a:lstStyle/>
        <a:p>
          <a:pPr marL="0" lvl="0" indent="0" algn="l" defTabSz="622300">
            <a:lnSpc>
              <a:spcPct val="100000"/>
            </a:lnSpc>
            <a:spcBef>
              <a:spcPct val="0"/>
            </a:spcBef>
            <a:spcAft>
              <a:spcPct val="35000"/>
            </a:spcAft>
            <a:buNone/>
          </a:pPr>
          <a:r>
            <a:rPr lang="en-US" sz="1400" kern="1200" dirty="0"/>
            <a:t>If the animal is not breathing, lift the animal by the hind legs to allow water to come out of the nose and/or mouth.  </a:t>
          </a:r>
        </a:p>
      </dsp:txBody>
      <dsp:txXfrm>
        <a:off x="1103640" y="1190546"/>
        <a:ext cx="2905101" cy="956022"/>
      </dsp:txXfrm>
    </dsp:sp>
    <dsp:sp modelId="{87569D06-1226-451E-BF91-5882C62C51FF}">
      <dsp:nvSpPr>
        <dsp:cNvPr id="0" name=""/>
        <dsp:cNvSpPr/>
      </dsp:nvSpPr>
      <dsp:spPr>
        <a:xfrm>
          <a:off x="0" y="2378331"/>
          <a:ext cx="4254000" cy="955088"/>
        </a:xfrm>
        <a:prstGeom prst="roundRect">
          <a:avLst>
            <a:gd name="adj" fmla="val 10000"/>
          </a:avLst>
        </a:prstGeom>
        <a:gradFill rotWithShape="0">
          <a:gsLst>
            <a:gs pos="0">
              <a:schemeClr val="accent3">
                <a:tint val="40000"/>
                <a:hueOff val="0"/>
                <a:satOff val="0"/>
                <a:lumOff val="0"/>
                <a:alphaOff val="0"/>
                <a:satMod val="103000"/>
                <a:lumMod val="102000"/>
                <a:tint val="94000"/>
              </a:schemeClr>
            </a:gs>
            <a:gs pos="50000">
              <a:schemeClr val="accent3">
                <a:tint val="40000"/>
                <a:hueOff val="0"/>
                <a:satOff val="0"/>
                <a:lumOff val="0"/>
                <a:alphaOff val="0"/>
                <a:satMod val="110000"/>
                <a:lumMod val="100000"/>
                <a:shade val="100000"/>
              </a:schemeClr>
            </a:gs>
            <a:gs pos="100000">
              <a:schemeClr val="accent3">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22FAFD3C-35DB-475A-83A4-31217CB7B902}">
      <dsp:nvSpPr>
        <dsp:cNvPr id="0" name=""/>
        <dsp:cNvSpPr/>
      </dsp:nvSpPr>
      <dsp:spPr>
        <a:xfrm>
          <a:off x="288914" y="2593226"/>
          <a:ext cx="525812" cy="5252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04746CD-E3E9-47FD-9C40-A54FC27CB12A}">
      <dsp:nvSpPr>
        <dsp:cNvPr id="0" name=""/>
        <dsp:cNvSpPr/>
      </dsp:nvSpPr>
      <dsp:spPr>
        <a:xfrm>
          <a:off x="1103640" y="2378331"/>
          <a:ext cx="2905101" cy="956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179" tIns="101179" rIns="101179" bIns="101179" numCol="1" spcCol="1270" anchor="ctr" anchorCtr="0">
          <a:noAutofit/>
        </a:bodyPr>
        <a:lstStyle/>
        <a:p>
          <a:pPr marL="0" lvl="0" indent="0" algn="l" defTabSz="622300">
            <a:lnSpc>
              <a:spcPct val="100000"/>
            </a:lnSpc>
            <a:spcBef>
              <a:spcPct val="0"/>
            </a:spcBef>
            <a:spcAft>
              <a:spcPct val="35000"/>
            </a:spcAft>
            <a:buNone/>
          </a:pPr>
          <a:r>
            <a:rPr lang="en-US" sz="1400" kern="1200"/>
            <a:t>Lay the animal down on either side with the head lowered.  Go through the series of A,B,C before performing CPR or rescue breathing. </a:t>
          </a:r>
        </a:p>
      </dsp:txBody>
      <dsp:txXfrm>
        <a:off x="1103640" y="2378331"/>
        <a:ext cx="2905101" cy="956022"/>
      </dsp:txXfrm>
    </dsp:sp>
    <dsp:sp modelId="{D5C7B125-F2C5-4261-8F1C-F0273527DBF6}">
      <dsp:nvSpPr>
        <dsp:cNvPr id="0" name=""/>
        <dsp:cNvSpPr/>
      </dsp:nvSpPr>
      <dsp:spPr>
        <a:xfrm>
          <a:off x="0" y="3566116"/>
          <a:ext cx="4254000" cy="955088"/>
        </a:xfrm>
        <a:prstGeom prst="roundRect">
          <a:avLst>
            <a:gd name="adj" fmla="val 10000"/>
          </a:avLst>
        </a:prstGeom>
        <a:gradFill rotWithShape="0">
          <a:gsLst>
            <a:gs pos="0">
              <a:schemeClr val="accent3">
                <a:tint val="40000"/>
                <a:hueOff val="0"/>
                <a:satOff val="0"/>
                <a:lumOff val="0"/>
                <a:alphaOff val="0"/>
                <a:satMod val="103000"/>
                <a:lumMod val="102000"/>
                <a:tint val="94000"/>
              </a:schemeClr>
            </a:gs>
            <a:gs pos="50000">
              <a:schemeClr val="accent3">
                <a:tint val="40000"/>
                <a:hueOff val="0"/>
                <a:satOff val="0"/>
                <a:lumOff val="0"/>
                <a:alphaOff val="0"/>
                <a:satMod val="110000"/>
                <a:lumMod val="100000"/>
                <a:shade val="100000"/>
              </a:schemeClr>
            </a:gs>
            <a:gs pos="100000">
              <a:schemeClr val="accent3">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3E4DC5BB-421E-42DF-B85A-35217FDB828C}">
      <dsp:nvSpPr>
        <dsp:cNvPr id="0" name=""/>
        <dsp:cNvSpPr/>
      </dsp:nvSpPr>
      <dsp:spPr>
        <a:xfrm>
          <a:off x="288914" y="3781011"/>
          <a:ext cx="525812" cy="52529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9758171-0E5A-49BC-A0A0-67B4BE963A6E}">
      <dsp:nvSpPr>
        <dsp:cNvPr id="0" name=""/>
        <dsp:cNvSpPr/>
      </dsp:nvSpPr>
      <dsp:spPr>
        <a:xfrm>
          <a:off x="1103640" y="3566116"/>
          <a:ext cx="2905101" cy="956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179" tIns="101179" rIns="101179" bIns="101179" numCol="1" spcCol="1270" anchor="ctr" anchorCtr="0">
          <a:noAutofit/>
        </a:bodyPr>
        <a:lstStyle/>
        <a:p>
          <a:pPr marL="0" lvl="0" indent="0" algn="l" defTabSz="622300">
            <a:lnSpc>
              <a:spcPct val="100000"/>
            </a:lnSpc>
            <a:spcBef>
              <a:spcPct val="0"/>
            </a:spcBef>
            <a:spcAft>
              <a:spcPct val="35000"/>
            </a:spcAft>
            <a:buNone/>
          </a:pPr>
          <a:r>
            <a:rPr lang="en-US" sz="1400" kern="1200"/>
            <a:t>Get to a veterinary clinic as soon as possible.</a:t>
          </a:r>
        </a:p>
      </dsp:txBody>
      <dsp:txXfrm>
        <a:off x="1103640" y="3566116"/>
        <a:ext cx="2905101" cy="9560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33B413-AB28-4DD8-8771-1E0631193BDB}">
      <dsp:nvSpPr>
        <dsp:cNvPr id="0" name=""/>
        <dsp:cNvSpPr/>
      </dsp:nvSpPr>
      <dsp:spPr>
        <a:xfrm>
          <a:off x="0" y="0"/>
          <a:ext cx="4190999" cy="9920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Have first aid product like Vetericyn available to put on the wound</a:t>
          </a:r>
        </a:p>
      </dsp:txBody>
      <dsp:txXfrm>
        <a:off x="48426" y="48426"/>
        <a:ext cx="4094147" cy="895161"/>
      </dsp:txXfrm>
    </dsp:sp>
    <dsp:sp modelId="{831343B5-1B11-4017-8984-EA2FFE85E976}">
      <dsp:nvSpPr>
        <dsp:cNvPr id="0" name=""/>
        <dsp:cNvSpPr/>
      </dsp:nvSpPr>
      <dsp:spPr>
        <a:xfrm>
          <a:off x="0" y="1045226"/>
          <a:ext cx="4190999" cy="9920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Try to prevent animal from licking at the rash</a:t>
          </a:r>
        </a:p>
      </dsp:txBody>
      <dsp:txXfrm>
        <a:off x="48426" y="1093652"/>
        <a:ext cx="4094147" cy="895161"/>
      </dsp:txXfrm>
    </dsp:sp>
    <dsp:sp modelId="{4DCFC7FD-76CA-4B38-B17F-CCCC4909D605}">
      <dsp:nvSpPr>
        <dsp:cNvPr id="0" name=""/>
        <dsp:cNvSpPr/>
      </dsp:nvSpPr>
      <dsp:spPr>
        <a:xfrm>
          <a:off x="0" y="2077559"/>
          <a:ext cx="4190999" cy="9920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Triple antibiotics are OK to us but only use ointments. Creams have more additives that animals can have a reaction too. Do not use ones with painkillers. They are toxic.</a:t>
          </a:r>
        </a:p>
      </dsp:txBody>
      <dsp:txXfrm>
        <a:off x="48426" y="2125985"/>
        <a:ext cx="4094147" cy="895161"/>
      </dsp:txXfrm>
    </dsp:sp>
    <dsp:sp modelId="{5650BBE9-0C60-4FA9-BC13-0EFDB14AA683}">
      <dsp:nvSpPr>
        <dsp:cNvPr id="0" name=""/>
        <dsp:cNvSpPr/>
      </dsp:nvSpPr>
      <dsp:spPr>
        <a:xfrm>
          <a:off x="0" y="3109893"/>
          <a:ext cx="4190999" cy="9920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Severe reactions, open skin wounds and discharge warrant going to the vet</a:t>
          </a:r>
        </a:p>
      </dsp:txBody>
      <dsp:txXfrm>
        <a:off x="48426" y="3158319"/>
        <a:ext cx="4094147" cy="8951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9144A-2CD3-4333-A3E5-E7E71F8D21DA}">
      <dsp:nvSpPr>
        <dsp:cNvPr id="0" name=""/>
        <dsp:cNvSpPr/>
      </dsp:nvSpPr>
      <dsp:spPr>
        <a:xfrm>
          <a:off x="0" y="3399"/>
          <a:ext cx="7886700" cy="72408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9AE7AA-12BC-4EBB-840C-16B086FE385F}">
      <dsp:nvSpPr>
        <dsp:cNvPr id="0" name=""/>
        <dsp:cNvSpPr/>
      </dsp:nvSpPr>
      <dsp:spPr>
        <a:xfrm>
          <a:off x="219037" y="166319"/>
          <a:ext cx="398249" cy="39824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41B01D-DC86-4F33-89B0-B74CFE1E15C5}">
      <dsp:nvSpPr>
        <dsp:cNvPr id="0" name=""/>
        <dsp:cNvSpPr/>
      </dsp:nvSpPr>
      <dsp:spPr>
        <a:xfrm>
          <a:off x="836323" y="3399"/>
          <a:ext cx="70503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b="1" kern="1200"/>
            <a:t>A- </a:t>
          </a:r>
          <a:r>
            <a:rPr lang="en-US" sz="1800" kern="1200"/>
            <a:t>Check Airway for Obstructions</a:t>
          </a:r>
        </a:p>
      </dsp:txBody>
      <dsp:txXfrm>
        <a:off x="836323" y="3399"/>
        <a:ext cx="7050376" cy="724089"/>
      </dsp:txXfrm>
    </dsp:sp>
    <dsp:sp modelId="{F2A9B0CF-FBFB-4081-9504-3964CC6585B2}">
      <dsp:nvSpPr>
        <dsp:cNvPr id="0" name=""/>
        <dsp:cNvSpPr/>
      </dsp:nvSpPr>
      <dsp:spPr>
        <a:xfrm>
          <a:off x="0" y="908511"/>
          <a:ext cx="7886700" cy="72408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984CA0-7FD7-40AA-ADE2-24C19A7DD7DF}">
      <dsp:nvSpPr>
        <dsp:cNvPr id="0" name=""/>
        <dsp:cNvSpPr/>
      </dsp:nvSpPr>
      <dsp:spPr>
        <a:xfrm>
          <a:off x="219037" y="1071431"/>
          <a:ext cx="398249" cy="39824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34ADC0-2F98-43B2-8D67-98FABBC4FA5E}">
      <dsp:nvSpPr>
        <dsp:cNvPr id="0" name=""/>
        <dsp:cNvSpPr/>
      </dsp:nvSpPr>
      <dsp:spPr>
        <a:xfrm>
          <a:off x="836323" y="908511"/>
          <a:ext cx="70503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b="1" kern="1200"/>
            <a:t>B- </a:t>
          </a:r>
          <a:r>
            <a:rPr lang="en-US" sz="1800" kern="1200"/>
            <a:t>Check to see if the animal is breathing</a:t>
          </a:r>
        </a:p>
      </dsp:txBody>
      <dsp:txXfrm>
        <a:off x="836323" y="908511"/>
        <a:ext cx="7050376" cy="724089"/>
      </dsp:txXfrm>
    </dsp:sp>
    <dsp:sp modelId="{BF25D652-82E6-479A-8FAF-99D7742F1373}">
      <dsp:nvSpPr>
        <dsp:cNvPr id="0" name=""/>
        <dsp:cNvSpPr/>
      </dsp:nvSpPr>
      <dsp:spPr>
        <a:xfrm>
          <a:off x="0" y="1813624"/>
          <a:ext cx="7886700" cy="72408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0D0C83-70CC-4A79-B185-A50FF94D7E9C}">
      <dsp:nvSpPr>
        <dsp:cNvPr id="0" name=""/>
        <dsp:cNvSpPr/>
      </dsp:nvSpPr>
      <dsp:spPr>
        <a:xfrm>
          <a:off x="219037" y="1976544"/>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5178E4-A56D-4E34-ADFE-84745D9DC6A3}">
      <dsp:nvSpPr>
        <dsp:cNvPr id="0" name=""/>
        <dsp:cNvSpPr/>
      </dsp:nvSpPr>
      <dsp:spPr>
        <a:xfrm>
          <a:off x="836323" y="1813624"/>
          <a:ext cx="70503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b="1" kern="1200"/>
            <a:t>C-</a:t>
          </a:r>
          <a:r>
            <a:rPr lang="en-US" sz="1800" kern="1200"/>
            <a:t> Check the pulse to see if the animal’s heart is functioning</a:t>
          </a:r>
        </a:p>
      </dsp:txBody>
      <dsp:txXfrm>
        <a:off x="836323" y="1813624"/>
        <a:ext cx="7050376" cy="724089"/>
      </dsp:txXfrm>
    </dsp:sp>
    <dsp:sp modelId="{723C3188-5953-436B-92CF-D4F98C477B33}">
      <dsp:nvSpPr>
        <dsp:cNvPr id="0" name=""/>
        <dsp:cNvSpPr/>
      </dsp:nvSpPr>
      <dsp:spPr>
        <a:xfrm>
          <a:off x="0" y="2718736"/>
          <a:ext cx="7886700" cy="72408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6D402B-2BDE-4FFA-AF9D-D40691A1F966}">
      <dsp:nvSpPr>
        <dsp:cNvPr id="0" name=""/>
        <dsp:cNvSpPr/>
      </dsp:nvSpPr>
      <dsp:spPr>
        <a:xfrm>
          <a:off x="219037" y="2881656"/>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0EA8B9-9DFE-4092-B3C3-AE5FBF0FDBC6}">
      <dsp:nvSpPr>
        <dsp:cNvPr id="0" name=""/>
        <dsp:cNvSpPr/>
      </dsp:nvSpPr>
      <dsp:spPr>
        <a:xfrm>
          <a:off x="836323" y="2718736"/>
          <a:ext cx="70503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kern="1200"/>
            <a:t>CPR needs to begin within 10 minutes of the animal going into arrest or it is unlikely it will survive.</a:t>
          </a:r>
        </a:p>
      </dsp:txBody>
      <dsp:txXfrm>
        <a:off x="836323" y="2718736"/>
        <a:ext cx="7050376" cy="724089"/>
      </dsp:txXfrm>
    </dsp:sp>
    <dsp:sp modelId="{A22E40DC-971F-411C-B6C5-6ACCD9FFF030}">
      <dsp:nvSpPr>
        <dsp:cNvPr id="0" name=""/>
        <dsp:cNvSpPr/>
      </dsp:nvSpPr>
      <dsp:spPr>
        <a:xfrm>
          <a:off x="0" y="3623848"/>
          <a:ext cx="7886700" cy="72408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11CC38-C3D6-41FA-A86B-9741A76441A7}">
      <dsp:nvSpPr>
        <dsp:cNvPr id="0" name=""/>
        <dsp:cNvSpPr/>
      </dsp:nvSpPr>
      <dsp:spPr>
        <a:xfrm>
          <a:off x="219037" y="3786768"/>
          <a:ext cx="398249" cy="398249"/>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8BD374-603F-4167-9352-E6F12C636AA1}">
      <dsp:nvSpPr>
        <dsp:cNvPr id="0" name=""/>
        <dsp:cNvSpPr/>
      </dsp:nvSpPr>
      <dsp:spPr>
        <a:xfrm>
          <a:off x="836323" y="3623848"/>
          <a:ext cx="70503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US" sz="1800" kern="1200"/>
            <a:t>After 10 minutes of no CPR an animal will sustain irreversible damage to tissues and organs.</a:t>
          </a:r>
        </a:p>
      </dsp:txBody>
      <dsp:txXfrm>
        <a:off x="836323" y="3623848"/>
        <a:ext cx="7050376" cy="7240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6B0749-707E-4541-9F22-56ADA7472857}">
      <dsp:nvSpPr>
        <dsp:cNvPr id="0" name=""/>
        <dsp:cNvSpPr/>
      </dsp:nvSpPr>
      <dsp:spPr>
        <a:xfrm>
          <a:off x="750002" y="319845"/>
          <a:ext cx="592839" cy="5928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824F1E-12CF-4584-8493-F11CC373500D}">
      <dsp:nvSpPr>
        <dsp:cNvPr id="0" name=""/>
        <dsp:cNvSpPr/>
      </dsp:nvSpPr>
      <dsp:spPr>
        <a:xfrm>
          <a:off x="329376" y="1020943"/>
          <a:ext cx="1693828" cy="254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US" sz="1600" b="1" kern="1200" dirty="0"/>
            <a:t>CPR push point</a:t>
          </a:r>
          <a:endParaRPr lang="en-US" sz="1600" kern="1200" dirty="0"/>
        </a:p>
      </dsp:txBody>
      <dsp:txXfrm>
        <a:off x="329376" y="1020943"/>
        <a:ext cx="1693828" cy="254074"/>
      </dsp:txXfrm>
    </dsp:sp>
    <dsp:sp modelId="{2167FE14-D73C-45CE-925A-7BB8EBA0D16D}">
      <dsp:nvSpPr>
        <dsp:cNvPr id="0" name=""/>
        <dsp:cNvSpPr/>
      </dsp:nvSpPr>
      <dsp:spPr>
        <a:xfrm>
          <a:off x="740" y="1351523"/>
          <a:ext cx="2351101" cy="273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t>The place you put your hands on your pet’s chest during compressions</a:t>
          </a:r>
        </a:p>
        <a:p>
          <a:pPr marL="0" lvl="0" indent="0" algn="l" defTabSz="711200">
            <a:lnSpc>
              <a:spcPct val="100000"/>
            </a:lnSpc>
            <a:spcBef>
              <a:spcPct val="0"/>
            </a:spcBef>
            <a:spcAft>
              <a:spcPct val="35000"/>
            </a:spcAft>
            <a:buNone/>
          </a:pPr>
          <a:r>
            <a:rPr lang="en-US" sz="1600" kern="1200"/>
            <a:t>The location will depend upon her size and chest shape. </a:t>
          </a:r>
        </a:p>
      </dsp:txBody>
      <dsp:txXfrm>
        <a:off x="740" y="1351523"/>
        <a:ext cx="2351101" cy="2737405"/>
      </dsp:txXfrm>
    </dsp:sp>
    <dsp:sp modelId="{9D8B667D-322C-4EA9-9F74-85171D118697}">
      <dsp:nvSpPr>
        <dsp:cNvPr id="0" name=""/>
        <dsp:cNvSpPr/>
      </dsp:nvSpPr>
      <dsp:spPr>
        <a:xfrm>
          <a:off x="3105459" y="319845"/>
          <a:ext cx="592839" cy="5928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46EEFC-E394-4108-B63B-749575322127}">
      <dsp:nvSpPr>
        <dsp:cNvPr id="0" name=""/>
        <dsp:cNvSpPr/>
      </dsp:nvSpPr>
      <dsp:spPr>
        <a:xfrm>
          <a:off x="2648261" y="1020943"/>
          <a:ext cx="1693828" cy="254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defRPr b="1"/>
          </a:pPr>
          <a:r>
            <a:rPr lang="en-US" sz="1500" b="1" kern="1200" dirty="0"/>
            <a:t>Compression Rate</a:t>
          </a:r>
          <a:endParaRPr lang="en-US" sz="1500" kern="1200" dirty="0"/>
        </a:p>
      </dsp:txBody>
      <dsp:txXfrm>
        <a:off x="2648261" y="1020943"/>
        <a:ext cx="1693828" cy="254074"/>
      </dsp:txXfrm>
    </dsp:sp>
    <dsp:sp modelId="{4ADC6B62-4EAF-438C-BF04-856226A8D0BC}">
      <dsp:nvSpPr>
        <dsp:cNvPr id="0" name=""/>
        <dsp:cNvSpPr/>
      </dsp:nvSpPr>
      <dsp:spPr>
        <a:xfrm>
          <a:off x="2648261" y="1351523"/>
          <a:ext cx="1693828" cy="273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t>Chest compressions should be done at a rate of 100–120 compressions per minute.</a:t>
          </a:r>
        </a:p>
      </dsp:txBody>
      <dsp:txXfrm>
        <a:off x="2648261" y="1351523"/>
        <a:ext cx="1693828" cy="2737405"/>
      </dsp:txXfrm>
    </dsp:sp>
    <dsp:sp modelId="{F930A3CC-E427-4884-9B93-FD5D32D56BCD}">
      <dsp:nvSpPr>
        <dsp:cNvPr id="0" name=""/>
        <dsp:cNvSpPr/>
      </dsp:nvSpPr>
      <dsp:spPr>
        <a:xfrm>
          <a:off x="5104855" y="319845"/>
          <a:ext cx="592839" cy="5928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6EEF33-5CB2-4966-8815-37EAD62FE88F}">
      <dsp:nvSpPr>
        <dsp:cNvPr id="0" name=""/>
        <dsp:cNvSpPr/>
      </dsp:nvSpPr>
      <dsp:spPr>
        <a:xfrm>
          <a:off x="4638509" y="1020943"/>
          <a:ext cx="1693828" cy="254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defRPr b="1"/>
          </a:pPr>
          <a:r>
            <a:rPr lang="en-US" sz="1500" b="1" kern="1200" dirty="0"/>
            <a:t>Compressor Rotation</a:t>
          </a:r>
          <a:endParaRPr lang="en-US" sz="1500" kern="1200" dirty="0"/>
        </a:p>
      </dsp:txBody>
      <dsp:txXfrm>
        <a:off x="4638509" y="1020943"/>
        <a:ext cx="1693828" cy="254074"/>
      </dsp:txXfrm>
    </dsp:sp>
    <dsp:sp modelId="{B044C854-0653-4862-829C-9B6FF6D5579C}">
      <dsp:nvSpPr>
        <dsp:cNvPr id="0" name=""/>
        <dsp:cNvSpPr/>
      </dsp:nvSpPr>
      <dsp:spPr>
        <a:xfrm>
          <a:off x="4638509" y="1351523"/>
          <a:ext cx="1693828" cy="273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t>If possible, a new compressor should take over every 2 minutes to reduce fatigue and the tendency to lean during compressions, preventing full spring-back of the chest. </a:t>
          </a:r>
        </a:p>
      </dsp:txBody>
      <dsp:txXfrm>
        <a:off x="4638509" y="1351523"/>
        <a:ext cx="1693828" cy="2737405"/>
      </dsp:txXfrm>
    </dsp:sp>
    <dsp:sp modelId="{D4B22174-B92E-4557-BCA8-3812988AB5EF}">
      <dsp:nvSpPr>
        <dsp:cNvPr id="0" name=""/>
        <dsp:cNvSpPr/>
      </dsp:nvSpPr>
      <dsp:spPr>
        <a:xfrm>
          <a:off x="7104244" y="319845"/>
          <a:ext cx="592839" cy="59283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D97462-9374-4FD0-90FF-4B318ADB6E7C}">
      <dsp:nvSpPr>
        <dsp:cNvPr id="0" name=""/>
        <dsp:cNvSpPr/>
      </dsp:nvSpPr>
      <dsp:spPr>
        <a:xfrm>
          <a:off x="6628757" y="1020943"/>
          <a:ext cx="1693828" cy="254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defRPr b="1"/>
          </a:pPr>
          <a:r>
            <a:rPr lang="en-US" sz="1500" b="1" kern="1200" dirty="0"/>
            <a:t>Compression Depth</a:t>
          </a:r>
          <a:endParaRPr lang="en-US" sz="1500" kern="1200" dirty="0"/>
        </a:p>
      </dsp:txBody>
      <dsp:txXfrm>
        <a:off x="6628757" y="1020943"/>
        <a:ext cx="1693828" cy="254074"/>
      </dsp:txXfrm>
    </dsp:sp>
    <dsp:sp modelId="{766859AD-E26C-4F6E-B44D-B8F6E685B18E}">
      <dsp:nvSpPr>
        <dsp:cNvPr id="0" name=""/>
        <dsp:cNvSpPr/>
      </dsp:nvSpPr>
      <dsp:spPr>
        <a:xfrm>
          <a:off x="6628757" y="1351523"/>
          <a:ext cx="1693828" cy="2737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t>The target depth you would compress the chest. </a:t>
          </a:r>
        </a:p>
        <a:p>
          <a:pPr marL="0" lvl="0" indent="0" algn="l" defTabSz="711200">
            <a:lnSpc>
              <a:spcPct val="100000"/>
            </a:lnSpc>
            <a:spcBef>
              <a:spcPct val="0"/>
            </a:spcBef>
            <a:spcAft>
              <a:spcPct val="35000"/>
            </a:spcAft>
            <a:buNone/>
          </a:pPr>
          <a:r>
            <a:rPr lang="en-US" sz="1600" kern="1200" dirty="0"/>
            <a:t>Must be at least one third and no more than one-half the width of the chest at the location of your hands.</a:t>
          </a:r>
        </a:p>
      </dsp:txBody>
      <dsp:txXfrm>
        <a:off x="6628757" y="1351523"/>
        <a:ext cx="1693828" cy="273740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dirty="0"/>
          </a:p>
        </p:txBody>
      </p:sp>
      <p:sp>
        <p:nvSpPr>
          <p:cNvPr id="100" name="Google Shape;100;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 name="Google Shape;246;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4" name="Google Shape;284;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09637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5" name="Google Shape;335;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699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 name="Google Shape;107;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8" name="Google Shape;138;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 name="Google Shape;18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A3CDEC1-13A8-4F7D-BDCA-E0F6171C0E9A}" type="datetimeFigureOut">
              <a:rPr lang="en-US" smtClean="0"/>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5014FE-DB32-4752-A205-0D39645A1B51}" type="slidenum">
              <a:rPr lang="en-US" smtClean="0"/>
              <a:t>‹#›</a:t>
            </a:fld>
            <a:endParaRPr lang="en-US"/>
          </a:p>
        </p:txBody>
      </p:sp>
    </p:spTree>
    <p:extLst>
      <p:ext uri="{BB962C8B-B14F-4D97-AF65-F5344CB8AC3E}">
        <p14:creationId xmlns:p14="http://schemas.microsoft.com/office/powerpoint/2010/main" val="2081415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3CDEC1-13A8-4F7D-BDCA-E0F6171C0E9A}" type="datetimeFigureOut">
              <a:rPr lang="en-US" smtClean="0"/>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5014FE-DB32-4752-A205-0D39645A1B51}" type="slidenum">
              <a:rPr lang="en-US" smtClean="0"/>
              <a:t>‹#›</a:t>
            </a:fld>
            <a:endParaRPr lang="en-US"/>
          </a:p>
        </p:txBody>
      </p:sp>
    </p:spTree>
    <p:extLst>
      <p:ext uri="{BB962C8B-B14F-4D97-AF65-F5344CB8AC3E}">
        <p14:creationId xmlns:p14="http://schemas.microsoft.com/office/powerpoint/2010/main" val="681839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3CDEC1-13A8-4F7D-BDCA-E0F6171C0E9A}" type="datetimeFigureOut">
              <a:rPr lang="en-US" smtClean="0"/>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5014FE-DB32-4752-A205-0D39645A1B51}" type="slidenum">
              <a:rPr lang="en-US" smtClean="0"/>
              <a:t>‹#›</a:t>
            </a:fld>
            <a:endParaRPr lang="en-US"/>
          </a:p>
        </p:txBody>
      </p:sp>
    </p:spTree>
    <p:extLst>
      <p:ext uri="{BB962C8B-B14F-4D97-AF65-F5344CB8AC3E}">
        <p14:creationId xmlns:p14="http://schemas.microsoft.com/office/powerpoint/2010/main" val="912943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smtClean="0"/>
              <a:t>9/3/2025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229109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smtClean="0"/>
              <a:t>9/3/2025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645180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9/3/2025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612891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22351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smtClean="0"/>
              <a:t>9/3/2025</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56681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9/3/2025</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692176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9/3/2025</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958989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t>9/3/2025</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218455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3CDEC1-13A8-4F7D-BDCA-E0F6171C0E9A}" type="datetimeFigureOut">
              <a:rPr lang="en-US" smtClean="0"/>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5014FE-DB32-4752-A205-0D39645A1B51}" type="slidenum">
              <a:rPr lang="en-US" smtClean="0"/>
              <a:t>‹#›</a:t>
            </a:fld>
            <a:endParaRPr lang="en-US"/>
          </a:p>
        </p:txBody>
      </p:sp>
    </p:spTree>
    <p:extLst>
      <p:ext uri="{BB962C8B-B14F-4D97-AF65-F5344CB8AC3E}">
        <p14:creationId xmlns:p14="http://schemas.microsoft.com/office/powerpoint/2010/main" val="3662378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9/3/2025</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5756372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9/3/2025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885302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9/3/2025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203049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69" name="Shape 69"/>
          <p:cNvSpPr>
            <a:spLocks noGrp="1"/>
          </p:cNvSpPr>
          <p:nvPr>
            <p:ph type="title"/>
          </p:nvPr>
        </p:nvSpPr>
        <p:spPr>
          <a:xfrm>
            <a:off x="609600" y="609600"/>
            <a:ext cx="6347715" cy="1320800"/>
          </a:xfrm>
          <a:prstGeom prst="rect">
            <a:avLst/>
          </a:prstGeom>
        </p:spPr>
        <p:txBody>
          <a:bodyPr/>
          <a:lstStyle/>
          <a:p>
            <a:r>
              <a:t>Title Text</a:t>
            </a:r>
          </a:p>
        </p:txBody>
      </p:sp>
      <p:sp>
        <p:nvSpPr>
          <p:cNvPr id="70" name="Shape 70"/>
          <p:cNvSpPr>
            <a:spLocks noGrp="1"/>
          </p:cNvSpPr>
          <p:nvPr>
            <p:ph type="body" sz="quarter" idx="1"/>
          </p:nvPr>
        </p:nvSpPr>
        <p:spPr>
          <a:xfrm>
            <a:off x="609600" y="2160589"/>
            <a:ext cx="3088109" cy="388077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 name="Shape 7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2919149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3CDEC1-13A8-4F7D-BDCA-E0F6171C0E9A}" type="datetimeFigureOut">
              <a:rPr lang="en-US" smtClean="0"/>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5014FE-DB32-4752-A205-0D39645A1B51}" type="slidenum">
              <a:rPr lang="en-US" smtClean="0"/>
              <a:t>‹#›</a:t>
            </a:fld>
            <a:endParaRPr lang="en-US"/>
          </a:p>
        </p:txBody>
      </p:sp>
    </p:spTree>
    <p:extLst>
      <p:ext uri="{BB962C8B-B14F-4D97-AF65-F5344CB8AC3E}">
        <p14:creationId xmlns:p14="http://schemas.microsoft.com/office/powerpoint/2010/main" val="3380784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A3CDEC1-13A8-4F7D-BDCA-E0F6171C0E9A}" type="datetimeFigureOut">
              <a:rPr lang="en-US" smtClean="0"/>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5014FE-DB32-4752-A205-0D39645A1B51}" type="slidenum">
              <a:rPr lang="en-US" smtClean="0"/>
              <a:t>‹#›</a:t>
            </a:fld>
            <a:endParaRPr lang="en-US"/>
          </a:p>
        </p:txBody>
      </p:sp>
    </p:spTree>
    <p:extLst>
      <p:ext uri="{BB962C8B-B14F-4D97-AF65-F5344CB8AC3E}">
        <p14:creationId xmlns:p14="http://schemas.microsoft.com/office/powerpoint/2010/main" val="720885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3CDEC1-13A8-4F7D-BDCA-E0F6171C0E9A}" type="datetimeFigureOut">
              <a:rPr lang="en-US" smtClean="0"/>
              <a:t>9/3/2025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5014FE-DB32-4752-A205-0D39645A1B51}" type="slidenum">
              <a:rPr lang="en-US" smtClean="0"/>
              <a:t>‹#›</a:t>
            </a:fld>
            <a:endParaRPr lang="en-US"/>
          </a:p>
        </p:txBody>
      </p:sp>
    </p:spTree>
    <p:extLst>
      <p:ext uri="{BB962C8B-B14F-4D97-AF65-F5344CB8AC3E}">
        <p14:creationId xmlns:p14="http://schemas.microsoft.com/office/powerpoint/2010/main" val="4207150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A3CDEC1-13A8-4F7D-BDCA-E0F6171C0E9A}" type="datetimeFigureOut">
              <a:rPr lang="en-US" smtClean="0"/>
              <a:t>9/3/2025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5014FE-DB32-4752-A205-0D39645A1B51}" type="slidenum">
              <a:rPr lang="en-US" smtClean="0"/>
              <a:t>‹#›</a:t>
            </a:fld>
            <a:endParaRPr lang="en-US"/>
          </a:p>
        </p:txBody>
      </p:sp>
    </p:spTree>
    <p:extLst>
      <p:ext uri="{BB962C8B-B14F-4D97-AF65-F5344CB8AC3E}">
        <p14:creationId xmlns:p14="http://schemas.microsoft.com/office/powerpoint/2010/main" val="3420533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3CDEC1-13A8-4F7D-BDCA-E0F6171C0E9A}" type="datetimeFigureOut">
              <a:rPr lang="en-US" smtClean="0"/>
              <a:t>9/3/2025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5014FE-DB32-4752-A205-0D39645A1B51}" type="slidenum">
              <a:rPr lang="en-US" smtClean="0"/>
              <a:t>‹#›</a:t>
            </a:fld>
            <a:endParaRPr lang="en-US"/>
          </a:p>
        </p:txBody>
      </p:sp>
    </p:spTree>
    <p:extLst>
      <p:ext uri="{BB962C8B-B14F-4D97-AF65-F5344CB8AC3E}">
        <p14:creationId xmlns:p14="http://schemas.microsoft.com/office/powerpoint/2010/main" val="3745368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3CDEC1-13A8-4F7D-BDCA-E0F6171C0E9A}" type="datetimeFigureOut">
              <a:rPr lang="en-US" smtClean="0"/>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5014FE-DB32-4752-A205-0D39645A1B51}" type="slidenum">
              <a:rPr lang="en-US" smtClean="0"/>
              <a:t>‹#›</a:t>
            </a:fld>
            <a:endParaRPr lang="en-US"/>
          </a:p>
        </p:txBody>
      </p:sp>
    </p:spTree>
    <p:extLst>
      <p:ext uri="{BB962C8B-B14F-4D97-AF65-F5344CB8AC3E}">
        <p14:creationId xmlns:p14="http://schemas.microsoft.com/office/powerpoint/2010/main" val="3312962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A3CDEC1-13A8-4F7D-BDCA-E0F6171C0E9A}" type="datetimeFigureOut">
              <a:rPr lang="en-US" smtClean="0"/>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5014FE-DB32-4752-A205-0D39645A1B51}" type="slidenum">
              <a:rPr lang="en-US" smtClean="0"/>
              <a:t>‹#›</a:t>
            </a:fld>
            <a:endParaRPr lang="en-US"/>
          </a:p>
        </p:txBody>
      </p:sp>
    </p:spTree>
    <p:extLst>
      <p:ext uri="{BB962C8B-B14F-4D97-AF65-F5344CB8AC3E}">
        <p14:creationId xmlns:p14="http://schemas.microsoft.com/office/powerpoint/2010/main" val="61647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A3CDEC1-13A8-4F7D-BDCA-E0F6171C0E9A}" type="datetimeFigureOut">
              <a:rPr lang="en-US" smtClean="0"/>
              <a:t>9/3/2025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E5014FE-DB32-4752-A205-0D39645A1B51}" type="slidenum">
              <a:rPr lang="en-US" smtClean="0"/>
              <a:t>‹#›</a:t>
            </a:fld>
            <a:endParaRPr lang="en-US"/>
          </a:p>
        </p:txBody>
      </p:sp>
    </p:spTree>
    <p:extLst>
      <p:ext uri="{BB962C8B-B14F-4D97-AF65-F5344CB8AC3E}">
        <p14:creationId xmlns:p14="http://schemas.microsoft.com/office/powerpoint/2010/main" val="241288585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CDEC1-13A8-4F7D-BDCA-E0F6171C0E9A}" type="datetimeFigureOut">
              <a:rPr lang="en-US" smtClean="0"/>
              <a:t>9/3/2025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5014FE-DB32-4752-A205-0D39645A1B51}" type="slidenum">
              <a:rPr lang="en-US" smtClean="0"/>
              <a:t>‹#›</a:t>
            </a:fld>
            <a:endParaRPr lang="en-US"/>
          </a:p>
        </p:txBody>
      </p:sp>
    </p:spTree>
    <p:extLst>
      <p:ext uri="{BB962C8B-B14F-4D97-AF65-F5344CB8AC3E}">
        <p14:creationId xmlns:p14="http://schemas.microsoft.com/office/powerpoint/2010/main" val="3615437511"/>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5.jpg"/><Relationship Id="rId7" Type="http://schemas.openxmlformats.org/officeDocument/2006/relationships/diagramColors" Target="../diagrams/colors5.xml"/><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42.png"/><Relationship Id="rId4" Type="http://schemas.openxmlformats.org/officeDocument/2006/relationships/image" Target="../media/image41.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3.png"/><Relationship Id="rId7" Type="http://schemas.openxmlformats.org/officeDocument/2006/relationships/diagramColors" Target="../diagrams/colors6.xml"/><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3.jpe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image" Target="../media/image67.jpg"/><Relationship Id="rId1" Type="http://schemas.openxmlformats.org/officeDocument/2006/relationships/slideLayout" Target="../slideLayouts/slideLayout15.xml"/><Relationship Id="rId6" Type="http://schemas.openxmlformats.org/officeDocument/2006/relationships/image" Target="../media/image70.jpg"/><Relationship Id="rId5" Type="http://schemas.openxmlformats.org/officeDocument/2006/relationships/image" Target="../media/image75.pn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
          <p:cNvSpPr/>
          <p:nvPr/>
        </p:nvSpPr>
        <p:spPr>
          <a:xfrm>
            <a:off x="0" y="4918509"/>
            <a:ext cx="9144000" cy="1939491"/>
          </a:xfrm>
          <a:prstGeom prst="rect">
            <a:avLst/>
          </a:prstGeom>
          <a:solidFill>
            <a:srgbClr val="7030A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1"/>
          <p:cNvSpPr txBox="1"/>
          <p:nvPr/>
        </p:nvSpPr>
        <p:spPr>
          <a:xfrm>
            <a:off x="571500" y="4111626"/>
            <a:ext cx="8001000" cy="1939500"/>
          </a:xfrm>
          <a:prstGeom prst="rect">
            <a:avLst/>
          </a:prstGeom>
          <a:solidFill>
            <a:schemeClr val="lt2"/>
          </a:solidFill>
          <a:ln w="38100" cap="flat" cmpd="sng">
            <a:solidFill>
              <a:srgbClr val="4040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4000"/>
              <a:buFont typeface="Arial"/>
              <a:buNone/>
            </a:pPr>
            <a:r>
              <a:rPr lang="en-US" sz="4000" b="1" i="0" u="none" strike="noStrike" cap="none" dirty="0">
                <a:solidFill>
                  <a:schemeClr val="dk1"/>
                </a:solidFill>
                <a:latin typeface="Calibri"/>
                <a:ea typeface="Calibri"/>
                <a:cs typeface="Calibri"/>
                <a:sym typeface="Calibri"/>
              </a:rPr>
              <a:t>Canine and Feline CPR and First Aid</a:t>
            </a:r>
            <a:endParaRPr sz="4000" b="0" i="0" u="none" strike="noStrike" cap="none" dirty="0">
              <a:solidFill>
                <a:srgbClr val="000000"/>
              </a:solidFill>
              <a:latin typeface="Arial"/>
              <a:ea typeface="Arial"/>
              <a:cs typeface="Arial"/>
              <a:sym typeface="Arial"/>
            </a:endParaRPr>
          </a:p>
          <a:p>
            <a:pPr marL="0" marR="0" lvl="0" indent="0" algn="ctr" rtl="0">
              <a:lnSpc>
                <a:spcPct val="90000"/>
              </a:lnSpc>
              <a:spcBef>
                <a:spcPts val="600"/>
              </a:spcBef>
              <a:spcAft>
                <a:spcPts val="0"/>
              </a:spcAft>
              <a:buClr>
                <a:srgbClr val="000000"/>
              </a:buClr>
              <a:buSzPts val="4000"/>
              <a:buFont typeface="Arial"/>
              <a:buNone/>
            </a:pPr>
            <a:r>
              <a:rPr lang="en-US" sz="4000" b="1" i="0" u="none" strike="noStrike" cap="none" dirty="0">
                <a:solidFill>
                  <a:schemeClr val="dk1"/>
                </a:solidFill>
                <a:latin typeface="Calibri"/>
                <a:ea typeface="Calibri"/>
                <a:cs typeface="Calibri"/>
                <a:sym typeface="Calibri"/>
              </a:rPr>
              <a:t>For Grooming Professionals</a:t>
            </a:r>
            <a:endParaRPr sz="4000" b="0" i="0" u="none" strike="noStrike" cap="none" dirty="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3AB9E88F-14BF-AE4A-1F2A-920489360B2D}"/>
              </a:ext>
            </a:extLst>
          </p:cNvPr>
          <p:cNvPicPr>
            <a:picLocks noChangeAspect="1"/>
          </p:cNvPicPr>
          <p:nvPr/>
        </p:nvPicPr>
        <p:blipFill>
          <a:blip r:embed="rId3"/>
          <a:stretch>
            <a:fillRect/>
          </a:stretch>
        </p:blipFill>
        <p:spPr>
          <a:xfrm>
            <a:off x="2477617" y="504426"/>
            <a:ext cx="4188766" cy="324525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2"/>
          <p:cNvSpPr/>
          <p:nvPr/>
        </p:nvSpPr>
        <p:spPr>
          <a:xfrm>
            <a:off x="680228" y="643467"/>
            <a:ext cx="5083510" cy="5571066"/>
          </a:xfrm>
          <a:prstGeom prst="rect">
            <a:avLst/>
          </a:prstGeom>
          <a:solidFill>
            <a:schemeClr val="dk1">
              <a:alpha val="14509"/>
            </a:schemeClr>
          </a:solidFill>
          <a:ln w="127000" cap="sq" cmpd="thinThick">
            <a:solidFill>
              <a:schemeClr val="dk1">
                <a:alpha val="9411"/>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 name="Google Shape;185;p12"/>
          <p:cNvSpPr txBox="1">
            <a:spLocks/>
          </p:cNvSpPr>
          <p:nvPr/>
        </p:nvSpPr>
        <p:spPr>
          <a:xfrm>
            <a:off x="680228" y="653150"/>
            <a:ext cx="5083510" cy="1270692"/>
          </a:xfrm>
          <a:prstGeom prst="rect">
            <a:avLst/>
          </a:prstGeom>
          <a:noFill/>
          <a:ln>
            <a:noFill/>
          </a:ln>
        </p:spPr>
        <p:txBody>
          <a:bodyPr spcFirstLastPara="1" wrap="square" lIns="91425" tIns="45700" rIns="91425" bIns="45700" anchor="ctr" anchorCtr="0">
            <a:normAutofit/>
          </a:bodyPr>
          <a:lstStyle/>
          <a:p>
            <a:pPr algn="ctr">
              <a:lnSpc>
                <a:spcPct val="90000"/>
              </a:lnSpc>
              <a:spcAft>
                <a:spcPts val="600"/>
              </a:spcAft>
              <a:buClr>
                <a:srgbClr val="C00000"/>
              </a:buClr>
              <a:buSzPts val="3500"/>
            </a:pPr>
            <a:r>
              <a:rPr lang="en-US" sz="3290" b="1" i="0" u="none" strike="noStrike" cap="none" dirty="0">
                <a:solidFill>
                  <a:schemeClr val="tx1"/>
                </a:solidFill>
                <a:latin typeface="Calibri"/>
                <a:ea typeface="Arial"/>
                <a:cs typeface="Calibri"/>
                <a:sym typeface="Calibri"/>
              </a:rPr>
              <a:t>Burns</a:t>
            </a:r>
            <a:endParaRPr dirty="0">
              <a:solidFill>
                <a:schemeClr val="tx1"/>
              </a:solidFill>
            </a:endParaRPr>
          </a:p>
        </p:txBody>
      </p:sp>
      <p:sp>
        <p:nvSpPr>
          <p:cNvPr id="186" name="Google Shape;186;p12"/>
          <p:cNvSpPr txBox="1">
            <a:spLocks/>
          </p:cNvSpPr>
          <p:nvPr/>
        </p:nvSpPr>
        <p:spPr>
          <a:xfrm>
            <a:off x="873469" y="1645921"/>
            <a:ext cx="3972851" cy="4125262"/>
          </a:xfrm>
          <a:prstGeom prst="rect">
            <a:avLst/>
          </a:prstGeom>
          <a:noFill/>
          <a:ln>
            <a:noFill/>
          </a:ln>
        </p:spPr>
        <p:txBody>
          <a:bodyPr spcFirstLastPara="1" wrap="square" lIns="91425" tIns="45700" rIns="91425" bIns="45700" anchor="t" anchorCtr="0">
            <a:normAutofit fontScale="92500" lnSpcReduction="20000"/>
          </a:bodyPr>
          <a:lstStyle/>
          <a:p>
            <a:pPr marL="161163" indent="-161163">
              <a:lnSpc>
                <a:spcPct val="90000"/>
              </a:lnSpc>
              <a:buClr>
                <a:schemeClr val="dk1"/>
              </a:buClr>
              <a:buSzPts val="1900"/>
              <a:buFont typeface="Arial"/>
              <a:buChar char="•"/>
            </a:pPr>
            <a:r>
              <a:rPr lang="en-US" sz="1700" b="0" i="1" u="none" strike="noStrike" cap="none" dirty="0">
                <a:solidFill>
                  <a:srgbClr val="000000"/>
                </a:solidFill>
                <a:latin typeface="Arial"/>
                <a:ea typeface="Arial"/>
                <a:cs typeface="Arial"/>
                <a:sym typeface="Arial"/>
              </a:rPr>
              <a:t>All burns should be taken seriously, and you should contact your veterinarian immediately</a:t>
            </a:r>
            <a:endParaRPr sz="1700" b="0" i="0" u="none" strike="noStrike" cap="none" dirty="0">
              <a:solidFill>
                <a:srgbClr val="000000"/>
              </a:solidFill>
              <a:latin typeface="Arial"/>
              <a:ea typeface="Arial"/>
              <a:cs typeface="Arial"/>
              <a:sym typeface="Arial"/>
            </a:endParaRPr>
          </a:p>
          <a:p>
            <a:pPr marL="161163" indent="-161163">
              <a:lnSpc>
                <a:spcPct val="90000"/>
              </a:lnSpc>
              <a:spcBef>
                <a:spcPts val="705"/>
              </a:spcBef>
              <a:buClr>
                <a:schemeClr val="dk1"/>
              </a:buClr>
              <a:buSzPts val="1900"/>
              <a:buFont typeface="Arial"/>
              <a:buChar char="•"/>
            </a:pPr>
            <a:r>
              <a:rPr lang="en-US" sz="1700" b="0" i="1" u="none" strike="noStrike" cap="none" dirty="0">
                <a:solidFill>
                  <a:srgbClr val="000000"/>
                </a:solidFill>
                <a:latin typeface="Arial"/>
                <a:ea typeface="Arial"/>
                <a:cs typeface="Arial"/>
                <a:sym typeface="Arial"/>
              </a:rPr>
              <a:t>Types of Burns</a:t>
            </a:r>
            <a:endParaRPr sz="1700" b="0" i="0" u="none" strike="noStrike" cap="none" dirty="0">
              <a:solidFill>
                <a:srgbClr val="000000"/>
              </a:solidFill>
              <a:latin typeface="Arial"/>
              <a:ea typeface="Arial"/>
              <a:cs typeface="Arial"/>
              <a:sym typeface="Arial"/>
            </a:endParaRPr>
          </a:p>
          <a:p>
            <a:pPr marL="483489" lvl="1" indent="-185039">
              <a:lnSpc>
                <a:spcPct val="90000"/>
              </a:lnSpc>
              <a:spcBef>
                <a:spcPts val="353"/>
              </a:spcBef>
              <a:buSzPts val="1400"/>
              <a:buFont typeface="Arial"/>
              <a:buChar char="•"/>
            </a:pPr>
            <a:r>
              <a:rPr lang="en-US" sz="1700" b="0" i="0" u="none" strike="noStrike" cap="none" dirty="0">
                <a:solidFill>
                  <a:srgbClr val="000000"/>
                </a:solidFill>
                <a:latin typeface="Arial"/>
                <a:ea typeface="Arial"/>
                <a:cs typeface="Arial"/>
                <a:sym typeface="Arial"/>
              </a:rPr>
              <a:t>Thermal burn- Caused by heat; common causes include fire, smoke, or steam</a:t>
            </a:r>
            <a:endParaRPr sz="1700" b="0" i="0" u="none" strike="noStrike" cap="none" dirty="0">
              <a:solidFill>
                <a:srgbClr val="000000"/>
              </a:solidFill>
              <a:latin typeface="Arial"/>
              <a:ea typeface="Arial"/>
              <a:cs typeface="Arial"/>
              <a:sym typeface="Arial"/>
            </a:endParaRPr>
          </a:p>
          <a:p>
            <a:pPr marL="483489" lvl="1" indent="-185039">
              <a:lnSpc>
                <a:spcPct val="90000"/>
              </a:lnSpc>
              <a:spcBef>
                <a:spcPts val="353"/>
              </a:spcBef>
              <a:buSzPts val="1400"/>
              <a:buFont typeface="Arial"/>
              <a:buChar char="•"/>
            </a:pPr>
            <a:r>
              <a:rPr lang="en-US" sz="1700" b="0" i="0" u="none" strike="noStrike" cap="none" dirty="0">
                <a:solidFill>
                  <a:srgbClr val="000000"/>
                </a:solidFill>
                <a:latin typeface="Arial"/>
                <a:ea typeface="Arial"/>
                <a:cs typeface="Arial"/>
                <a:sym typeface="Arial"/>
              </a:rPr>
              <a:t>Electrical burn- Caused by electrocution </a:t>
            </a:r>
            <a:endParaRPr sz="1700" b="0" i="0" u="none" strike="noStrike" cap="none" dirty="0">
              <a:solidFill>
                <a:srgbClr val="000000"/>
              </a:solidFill>
              <a:latin typeface="Arial"/>
              <a:ea typeface="Arial"/>
              <a:cs typeface="Arial"/>
              <a:sym typeface="Arial"/>
            </a:endParaRPr>
          </a:p>
          <a:p>
            <a:pPr marL="483489" lvl="1" indent="-185039">
              <a:lnSpc>
                <a:spcPct val="90000"/>
              </a:lnSpc>
              <a:spcBef>
                <a:spcPts val="353"/>
              </a:spcBef>
              <a:buSzPts val="1400"/>
              <a:buFont typeface="Arial"/>
              <a:buChar char="•"/>
            </a:pPr>
            <a:r>
              <a:rPr lang="en-US" sz="1700" b="0" i="0" u="none" strike="noStrike" cap="none" dirty="0">
                <a:solidFill>
                  <a:srgbClr val="000000"/>
                </a:solidFill>
                <a:latin typeface="Arial"/>
                <a:ea typeface="Arial"/>
                <a:cs typeface="Arial"/>
                <a:sym typeface="Arial"/>
              </a:rPr>
              <a:t>Chemical burn- Caused by contact with a chemical or chemical fumes; common causes include acids, drain cleaners (lye), gasoline, and paint thinners</a:t>
            </a:r>
          </a:p>
          <a:p>
            <a:pPr marL="483489" lvl="1" indent="-185039">
              <a:lnSpc>
                <a:spcPct val="90000"/>
              </a:lnSpc>
              <a:spcBef>
                <a:spcPts val="353"/>
              </a:spcBef>
              <a:buSzPts val="1400"/>
              <a:buFont typeface="Arial"/>
              <a:buChar char="•"/>
            </a:pPr>
            <a:endParaRPr sz="1700" b="0" i="0" u="none" strike="noStrike" cap="none" dirty="0">
              <a:solidFill>
                <a:srgbClr val="000000"/>
              </a:solidFill>
              <a:latin typeface="Arial"/>
              <a:ea typeface="Arial"/>
              <a:cs typeface="Arial"/>
              <a:sym typeface="Arial"/>
            </a:endParaRPr>
          </a:p>
          <a:p>
            <a:pPr marL="859536" lvl="1" indent="-328295">
              <a:lnSpc>
                <a:spcPct val="90000"/>
              </a:lnSpc>
              <a:buSzPts val="1900"/>
              <a:buFont typeface="Arial"/>
              <a:buChar char="•"/>
            </a:pPr>
            <a:r>
              <a:rPr lang="en-US" sz="1700" b="0" i="0" u="none" strike="noStrike" cap="none" dirty="0">
                <a:solidFill>
                  <a:srgbClr val="000000"/>
                </a:solidFill>
                <a:latin typeface="Arial"/>
                <a:ea typeface="Arial"/>
                <a:cs typeface="Arial"/>
                <a:sym typeface="Arial"/>
              </a:rPr>
              <a:t>Immersion in cool water or saline (salt and purified water) or spraying the affected area with cool water or saline.</a:t>
            </a:r>
            <a:endParaRPr sz="1700" b="0" i="0" u="none" strike="noStrike" cap="none" dirty="0">
              <a:solidFill>
                <a:srgbClr val="000000"/>
              </a:solidFill>
              <a:latin typeface="Arial"/>
              <a:ea typeface="Arial"/>
              <a:cs typeface="Arial"/>
              <a:sym typeface="Arial"/>
            </a:endParaRPr>
          </a:p>
          <a:p>
            <a:pPr marL="1289304" lvl="2" indent="-328295">
              <a:lnSpc>
                <a:spcPct val="90000"/>
              </a:lnSpc>
              <a:spcBef>
                <a:spcPts val="353"/>
              </a:spcBef>
              <a:buClr>
                <a:schemeClr val="dk1"/>
              </a:buClr>
              <a:buSzPts val="1900"/>
              <a:buFont typeface="Arial"/>
              <a:buChar char="•"/>
            </a:pPr>
            <a:r>
              <a:rPr lang="en-US" sz="1700" b="0" i="0" u="none" strike="noStrike" cap="none" dirty="0">
                <a:solidFill>
                  <a:srgbClr val="000000"/>
                </a:solidFill>
                <a:latin typeface="Arial"/>
                <a:ea typeface="Arial"/>
                <a:cs typeface="Arial"/>
                <a:sym typeface="Arial"/>
              </a:rPr>
              <a:t>Silver sulfadiazine</a:t>
            </a:r>
          </a:p>
          <a:p>
            <a:pPr marL="1289304" lvl="2" indent="-328295">
              <a:lnSpc>
                <a:spcPct val="90000"/>
              </a:lnSpc>
              <a:spcBef>
                <a:spcPts val="353"/>
              </a:spcBef>
              <a:buClr>
                <a:schemeClr val="dk1"/>
              </a:buClr>
              <a:buSzPts val="1900"/>
              <a:buFont typeface="Arial"/>
              <a:buChar char="•"/>
            </a:pPr>
            <a:r>
              <a:rPr lang="en-US" sz="1700" b="0" i="0" u="none" strike="noStrike" cap="none" dirty="0">
                <a:solidFill>
                  <a:srgbClr val="000000"/>
                </a:solidFill>
                <a:latin typeface="Arial"/>
                <a:ea typeface="Arial"/>
                <a:cs typeface="Arial"/>
                <a:sym typeface="Arial"/>
              </a:rPr>
              <a:t>Burn Cream</a:t>
            </a:r>
            <a:endParaRPr sz="1700" dirty="0"/>
          </a:p>
        </p:txBody>
      </p:sp>
      <p:pic>
        <p:nvPicPr>
          <p:cNvPr id="2" name="Picture 1">
            <a:extLst>
              <a:ext uri="{FF2B5EF4-FFF2-40B4-BE49-F238E27FC236}">
                <a16:creationId xmlns:a16="http://schemas.microsoft.com/office/drawing/2014/main" id="{34AEEACC-E227-3B2D-8104-D16B0471DA0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8567" y="1865219"/>
            <a:ext cx="3345204" cy="33452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2"/>
        <p:cNvGrpSpPr/>
        <p:nvPr/>
      </p:nvGrpSpPr>
      <p:grpSpPr>
        <a:xfrm>
          <a:off x="0" y="0"/>
          <a:ext cx="0" cy="0"/>
          <a:chOff x="0" y="0"/>
          <a:chExt cx="0" cy="0"/>
        </a:xfrm>
      </p:grpSpPr>
      <p:sp>
        <p:nvSpPr>
          <p:cNvPr id="193" name="Google Shape;193;p13"/>
          <p:cNvSpPr txBox="1">
            <a:spLocks noGrp="1"/>
          </p:cNvSpPr>
          <p:nvPr>
            <p:ph type="title"/>
          </p:nvPr>
        </p:nvSpPr>
        <p:spPr>
          <a:xfrm>
            <a:off x="3657600" y="629268"/>
            <a:ext cx="5486400" cy="128616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C00000"/>
              </a:buClr>
              <a:buSzPts val="4100"/>
              <a:buFont typeface="Calibri"/>
              <a:buNone/>
            </a:pPr>
            <a:r>
              <a:rPr lang="en-US" sz="4100" b="1" dirty="0">
                <a:solidFill>
                  <a:schemeClr val="tx1">
                    <a:lumMod val="95000"/>
                    <a:lumOff val="5000"/>
                  </a:schemeClr>
                </a:solidFill>
              </a:rPr>
              <a:t>Positions for Choking Animals</a:t>
            </a:r>
            <a:endParaRPr dirty="0">
              <a:solidFill>
                <a:schemeClr val="tx1">
                  <a:lumMod val="95000"/>
                  <a:lumOff val="5000"/>
                </a:schemeClr>
              </a:solidFill>
            </a:endParaRPr>
          </a:p>
        </p:txBody>
      </p:sp>
      <p:pic>
        <p:nvPicPr>
          <p:cNvPr id="194" name="Google Shape;194;p13" descr="A picture containing indoor, floor, person&#10;&#10;Description automatically generated"/>
          <p:cNvPicPr preferRelativeResize="0">
            <a:picLocks noGrp="1"/>
          </p:cNvPicPr>
          <p:nvPr>
            <p:ph sz="half" idx="1"/>
          </p:nvPr>
        </p:nvPicPr>
        <p:blipFill rotWithShape="1">
          <a:blip r:embed="rId3">
            <a:alphaModFix/>
          </a:blip>
          <a:srcRect t="20610" b="11795"/>
          <a:stretch/>
        </p:blipFill>
        <p:spPr>
          <a:xfrm rot="5400000">
            <a:off x="-1600200" y="1600200"/>
            <a:ext cx="6858000" cy="3657599"/>
          </a:xfrm>
          <a:prstGeom prst="rect">
            <a:avLst/>
          </a:prstGeom>
          <a:gradFill>
            <a:gsLst>
              <a:gs pos="0">
                <a:schemeClr val="lt1"/>
              </a:gs>
              <a:gs pos="100000">
                <a:srgbClr val="B7B7B7"/>
              </a:gs>
            </a:gsLst>
            <a:lin ang="5400000" scaled="0"/>
          </a:gradFill>
          <a:ln>
            <a:noFill/>
          </a:ln>
        </p:spPr>
      </p:pic>
      <p:sp>
        <p:nvSpPr>
          <p:cNvPr id="196" name="Google Shape;196;p13"/>
          <p:cNvSpPr txBox="1">
            <a:spLocks noGrp="1"/>
          </p:cNvSpPr>
          <p:nvPr>
            <p:ph sz="half" idx="2"/>
          </p:nvPr>
        </p:nvSpPr>
        <p:spPr>
          <a:xfrm>
            <a:off x="4029950" y="2464500"/>
            <a:ext cx="5167500" cy="4014000"/>
          </a:xfrm>
          <a:prstGeom prst="rect">
            <a:avLst/>
          </a:prstGeom>
          <a:noFill/>
          <a:ln>
            <a:noFill/>
          </a:ln>
        </p:spPr>
        <p:txBody>
          <a:bodyPr spcFirstLastPara="1" wrap="square" lIns="91425" tIns="45700" rIns="91425" bIns="45700" anchor="t" anchorCtr="0">
            <a:normAutofit/>
          </a:bodyPr>
          <a:lstStyle/>
          <a:p>
            <a:pPr marL="0" lvl="0" indent="107950" algn="l" rtl="0">
              <a:lnSpc>
                <a:spcPct val="90000"/>
              </a:lnSpc>
              <a:spcBef>
                <a:spcPts val="0"/>
              </a:spcBef>
              <a:spcAft>
                <a:spcPts val="0"/>
              </a:spcAft>
              <a:buClr>
                <a:schemeClr val="dk1"/>
              </a:buClr>
              <a:buSzPts val="1700"/>
              <a:buNone/>
            </a:pPr>
            <a:endParaRPr sz="1700"/>
          </a:p>
          <a:p>
            <a:pPr marL="171450" lvl="0" indent="-171450" algn="l" rtl="0">
              <a:lnSpc>
                <a:spcPct val="90000"/>
              </a:lnSpc>
              <a:spcBef>
                <a:spcPts val="750"/>
              </a:spcBef>
              <a:spcAft>
                <a:spcPts val="0"/>
              </a:spcAft>
              <a:buClr>
                <a:schemeClr val="dk1"/>
              </a:buClr>
              <a:buSzPts val="2000"/>
              <a:buChar char="•"/>
            </a:pPr>
            <a:r>
              <a:rPr lang="en-US" sz="2000"/>
              <a:t>Back Blows</a:t>
            </a:r>
            <a:endParaRPr/>
          </a:p>
          <a:p>
            <a:pPr marL="514350" lvl="1" indent="-228600" algn="l" rtl="0">
              <a:lnSpc>
                <a:spcPct val="90000"/>
              </a:lnSpc>
              <a:spcBef>
                <a:spcPts val="375"/>
              </a:spcBef>
              <a:spcAft>
                <a:spcPts val="0"/>
              </a:spcAft>
              <a:buClr>
                <a:schemeClr val="dk1"/>
              </a:buClr>
              <a:buSzPts val="2000"/>
              <a:buChar char="•"/>
            </a:pPr>
            <a:r>
              <a:rPr lang="en-US" sz="2000"/>
              <a:t>Hold small animals on forearm (pictured) and use palm of other hand to hit between the shoulder blades</a:t>
            </a:r>
            <a:endParaRPr/>
          </a:p>
          <a:p>
            <a:pPr marL="171450" lvl="0" indent="-44450" algn="l" rtl="0">
              <a:lnSpc>
                <a:spcPct val="90000"/>
              </a:lnSpc>
              <a:spcBef>
                <a:spcPts val="750"/>
              </a:spcBef>
              <a:spcAft>
                <a:spcPts val="0"/>
              </a:spcAft>
              <a:buClr>
                <a:schemeClr val="dk1"/>
              </a:buClr>
              <a:buSzPts val="2000"/>
              <a:buNone/>
            </a:pPr>
            <a:endParaRPr sz="2000"/>
          </a:p>
          <a:p>
            <a:pPr marL="171450" lvl="0" indent="-171450" algn="l" rtl="0">
              <a:lnSpc>
                <a:spcPct val="90000"/>
              </a:lnSpc>
              <a:spcBef>
                <a:spcPts val="750"/>
              </a:spcBef>
              <a:spcAft>
                <a:spcPts val="0"/>
              </a:spcAft>
              <a:buClr>
                <a:schemeClr val="dk1"/>
              </a:buClr>
              <a:buSzPts val="2000"/>
              <a:buChar char="•"/>
            </a:pPr>
            <a:r>
              <a:rPr lang="en-US" sz="2000"/>
              <a:t>Abdominal Thrusts</a:t>
            </a:r>
            <a:endParaRPr/>
          </a:p>
          <a:p>
            <a:pPr marL="514350" lvl="1" indent="-228600" algn="l" rtl="0">
              <a:lnSpc>
                <a:spcPct val="90000"/>
              </a:lnSpc>
              <a:spcBef>
                <a:spcPts val="375"/>
              </a:spcBef>
              <a:spcAft>
                <a:spcPts val="0"/>
              </a:spcAft>
              <a:buClr>
                <a:schemeClr val="dk1"/>
              </a:buClr>
              <a:buSzPts val="2000"/>
              <a:buChar char="•"/>
            </a:pPr>
            <a:r>
              <a:rPr lang="en-US" sz="2000"/>
              <a:t>4 quick thrusts upward to abdomen</a:t>
            </a:r>
            <a:endParaRPr/>
          </a:p>
          <a:p>
            <a:pPr marL="171450" lvl="0" indent="-63500" algn="l" rtl="0">
              <a:lnSpc>
                <a:spcPct val="90000"/>
              </a:lnSpc>
              <a:spcBef>
                <a:spcPts val="750"/>
              </a:spcBef>
              <a:spcAft>
                <a:spcPts val="0"/>
              </a:spcAft>
              <a:buClr>
                <a:schemeClr val="dk1"/>
              </a:buClr>
              <a:buSzPts val="1700"/>
              <a:buNone/>
            </a:pPr>
            <a:endParaRPr sz="1700"/>
          </a:p>
          <a:p>
            <a:pPr marL="514350" lvl="1" indent="-120650" algn="l" rtl="0">
              <a:lnSpc>
                <a:spcPct val="90000"/>
              </a:lnSpc>
              <a:spcBef>
                <a:spcPts val="375"/>
              </a:spcBef>
              <a:spcAft>
                <a:spcPts val="0"/>
              </a:spcAft>
              <a:buClr>
                <a:schemeClr val="dk1"/>
              </a:buClr>
              <a:buSzPts val="1700"/>
              <a:buNone/>
            </a:pPr>
            <a:endParaRPr sz="1700"/>
          </a:p>
        </p:txBody>
      </p:sp>
      <p:cxnSp>
        <p:nvCxnSpPr>
          <p:cNvPr id="195" name="Google Shape;195;p13"/>
          <p:cNvCxnSpPr/>
          <p:nvPr/>
        </p:nvCxnSpPr>
        <p:spPr>
          <a:xfrm>
            <a:off x="3810700" y="2115117"/>
            <a:ext cx="4732020" cy="0"/>
          </a:xfrm>
          <a:prstGeom prst="straightConnector1">
            <a:avLst/>
          </a:prstGeom>
          <a:noFill/>
          <a:ln w="19050" cap="flat" cmpd="sng">
            <a:solidFill>
              <a:srgbClr val="A95C48"/>
            </a:solidFill>
            <a:prstDash val="solid"/>
            <a:miter lim="800000"/>
            <a:headEnd type="none" w="sm" len="sm"/>
            <a:tailEnd type="none" w="sm" len="sm"/>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72E2C-881B-0FBE-854E-39652E817417}"/>
              </a:ext>
            </a:extLst>
          </p:cNvPr>
          <p:cNvSpPr>
            <a:spLocks noGrp="1"/>
          </p:cNvSpPr>
          <p:nvPr>
            <p:ph type="title"/>
          </p:nvPr>
        </p:nvSpPr>
        <p:spPr>
          <a:xfrm>
            <a:off x="463709" y="-252698"/>
            <a:ext cx="3416010" cy="1708243"/>
          </a:xfrm>
        </p:spPr>
        <p:txBody>
          <a:bodyPr vert="horz" lIns="91440" tIns="45720" rIns="91440" bIns="45720" rtlCol="0" anchor="ctr">
            <a:normAutofit/>
          </a:bodyPr>
          <a:lstStyle/>
          <a:p>
            <a:pPr algn="ctr"/>
            <a:r>
              <a:rPr lang="en-US" sz="3500" b="1" kern="1200" dirty="0">
                <a:solidFill>
                  <a:schemeClr val="tx1"/>
                </a:solidFill>
                <a:latin typeface="+mj-lt"/>
                <a:ea typeface="+mj-ea"/>
                <a:cs typeface="+mj-cs"/>
              </a:rPr>
              <a:t>Dehydration</a:t>
            </a:r>
          </a:p>
        </p:txBody>
      </p:sp>
      <p:sp>
        <p:nvSpPr>
          <p:cNvPr id="3" name="Text Placeholder 2">
            <a:extLst>
              <a:ext uri="{FF2B5EF4-FFF2-40B4-BE49-F238E27FC236}">
                <a16:creationId xmlns:a16="http://schemas.microsoft.com/office/drawing/2014/main" id="{E771EE29-3E2C-5018-2035-2504ED41C56C}"/>
              </a:ext>
            </a:extLst>
          </p:cNvPr>
          <p:cNvSpPr>
            <a:spLocks noGrp="1"/>
          </p:cNvSpPr>
          <p:nvPr>
            <p:ph sz="half" idx="1"/>
          </p:nvPr>
        </p:nvSpPr>
        <p:spPr>
          <a:xfrm>
            <a:off x="4837176" y="493776"/>
            <a:ext cx="4032504" cy="5746303"/>
          </a:xfrm>
        </p:spPr>
        <p:txBody>
          <a:bodyPr vert="horz" lIns="91440" tIns="45720" rIns="91440" bIns="45720" rtlCol="0" anchor="ctr">
            <a:noAutofit/>
          </a:bodyPr>
          <a:lstStyle/>
          <a:p>
            <a:pPr marL="0">
              <a:spcBef>
                <a:spcPts val="1000"/>
              </a:spcBef>
            </a:pPr>
            <a:r>
              <a:rPr lang="en-US" sz="1600" b="0" i="0" u="none" strike="noStrike" baseline="0" dirty="0"/>
              <a:t>Defined as a lack of water in the body</a:t>
            </a:r>
          </a:p>
          <a:p>
            <a:pPr marL="457200" lvl="1">
              <a:spcBef>
                <a:spcPts val="1000"/>
              </a:spcBef>
            </a:pPr>
            <a:r>
              <a:rPr lang="en-US" sz="1600" b="0" i="0" u="none" strike="noStrike" baseline="0" dirty="0"/>
              <a:t>Symptoms</a:t>
            </a:r>
            <a:endParaRPr lang="en-US" sz="1600" dirty="0"/>
          </a:p>
          <a:p>
            <a:pPr marL="914400" lvl="2">
              <a:spcBef>
                <a:spcPts val="1000"/>
              </a:spcBef>
            </a:pPr>
            <a:r>
              <a:rPr lang="en-US" sz="1600" b="0" i="0" u="none" strike="noStrike" baseline="0" dirty="0"/>
              <a:t>Dry mouth</a:t>
            </a:r>
          </a:p>
          <a:p>
            <a:pPr marL="914400" lvl="2">
              <a:spcBef>
                <a:spcPts val="1000"/>
              </a:spcBef>
            </a:pPr>
            <a:r>
              <a:rPr lang="en-US" sz="1600" dirty="0"/>
              <a:t>D</a:t>
            </a:r>
            <a:r>
              <a:rPr lang="en-US" sz="1600" b="0" i="0" u="none" strike="noStrike" baseline="0" dirty="0"/>
              <a:t>epression</a:t>
            </a:r>
          </a:p>
          <a:p>
            <a:pPr marL="914400" lvl="2">
              <a:spcBef>
                <a:spcPts val="1000"/>
              </a:spcBef>
            </a:pPr>
            <a:r>
              <a:rPr lang="en-US" sz="1600" dirty="0"/>
              <a:t>S</a:t>
            </a:r>
            <a:r>
              <a:rPr lang="en-US" sz="1600" b="0" i="0" u="none" strike="noStrike" baseline="0" dirty="0"/>
              <a:t>unken eyes</a:t>
            </a:r>
          </a:p>
          <a:p>
            <a:pPr marL="914400" lvl="2">
              <a:spcBef>
                <a:spcPts val="1000"/>
              </a:spcBef>
            </a:pPr>
            <a:r>
              <a:rPr lang="en-US" sz="1600" dirty="0"/>
              <a:t>L</a:t>
            </a:r>
            <a:r>
              <a:rPr lang="en-US" sz="1600" b="0" i="0" u="none" strike="noStrike" baseline="0" dirty="0"/>
              <a:t>ethargy</a:t>
            </a:r>
          </a:p>
          <a:p>
            <a:r>
              <a:rPr lang="en-US" sz="1600" dirty="0"/>
              <a:t>First Aid</a:t>
            </a:r>
          </a:p>
          <a:p>
            <a:pPr lvl="1"/>
            <a:r>
              <a:rPr lang="en-US" sz="1600" dirty="0"/>
              <a:t>Perform Skin Turgor Test</a:t>
            </a:r>
          </a:p>
          <a:p>
            <a:pPr lvl="2"/>
            <a:r>
              <a:rPr lang="en-US" sz="1600" dirty="0"/>
              <a:t>a measure of skin elasticity, or the ability of skin to change shape and return to normal</a:t>
            </a:r>
            <a:r>
              <a:rPr lang="en-US" sz="1600" b="0" i="0" dirty="0">
                <a:solidFill>
                  <a:srgbClr val="001D35"/>
                </a:solidFill>
                <a:effectLst/>
              </a:rPr>
              <a:t>.</a:t>
            </a:r>
            <a:endParaRPr lang="en-US" sz="1600" dirty="0"/>
          </a:p>
          <a:p>
            <a:r>
              <a:rPr lang="en-US" sz="1600" dirty="0"/>
              <a:t>Offer water (not too cold)</a:t>
            </a:r>
          </a:p>
          <a:p>
            <a:pPr lvl="1"/>
            <a:r>
              <a:rPr lang="en-US" sz="1600" dirty="0"/>
              <a:t>If the pet will not drink, try to offer some water with an oral syringe</a:t>
            </a:r>
          </a:p>
          <a:p>
            <a:r>
              <a:rPr lang="en-US" sz="1600" dirty="0"/>
              <a:t>Seek veterinary attention right away for severe dehydration</a:t>
            </a:r>
          </a:p>
          <a:p>
            <a:endParaRPr lang="en-US" sz="1600" dirty="0"/>
          </a:p>
        </p:txBody>
      </p:sp>
      <p:pic>
        <p:nvPicPr>
          <p:cNvPr id="6" name="Picture 5">
            <a:extLst>
              <a:ext uri="{FF2B5EF4-FFF2-40B4-BE49-F238E27FC236}">
                <a16:creationId xmlns:a16="http://schemas.microsoft.com/office/drawing/2014/main" id="{E3E9E973-3FD6-68DB-B8E0-1ADE605E0DC6}"/>
              </a:ext>
            </a:extLst>
          </p:cNvPr>
          <p:cNvPicPr>
            <a:picLocks noChangeAspect="1"/>
          </p:cNvPicPr>
          <p:nvPr/>
        </p:nvPicPr>
        <p:blipFill>
          <a:blip r:embed="rId2"/>
          <a:stretch/>
        </p:blipFill>
        <p:spPr>
          <a:xfrm>
            <a:off x="571025" y="1202846"/>
            <a:ext cx="3405752" cy="4452311"/>
          </a:xfrm>
          <a:prstGeom prst="rect">
            <a:avLst/>
          </a:prstGeom>
        </p:spPr>
      </p:pic>
    </p:spTree>
    <p:extLst>
      <p:ext uri="{BB962C8B-B14F-4D97-AF65-F5344CB8AC3E}">
        <p14:creationId xmlns:p14="http://schemas.microsoft.com/office/powerpoint/2010/main" val="2176910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4"/>
          <p:cNvSpPr txBox="1">
            <a:spLocks noGrp="1"/>
          </p:cNvSpPr>
          <p:nvPr>
            <p:ph type="title"/>
          </p:nvPr>
        </p:nvSpPr>
        <p:spPr>
          <a:xfrm>
            <a:off x="0" y="365125"/>
            <a:ext cx="4331575" cy="169279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0000"/>
              </a:buClr>
              <a:buSzPts val="4400"/>
              <a:buFont typeface="Calibri"/>
              <a:buNone/>
            </a:pPr>
            <a:r>
              <a:rPr lang="en-US" sz="4400" b="1" dirty="0">
                <a:solidFill>
                  <a:schemeClr val="tx1">
                    <a:lumMod val="95000"/>
                    <a:lumOff val="5000"/>
                  </a:schemeClr>
                </a:solidFill>
              </a:rPr>
              <a:t>Drowning</a:t>
            </a:r>
            <a:endParaRPr dirty="0">
              <a:solidFill>
                <a:schemeClr val="tx1">
                  <a:lumMod val="95000"/>
                  <a:lumOff val="5000"/>
                </a:schemeClr>
              </a:solidFill>
            </a:endParaRPr>
          </a:p>
        </p:txBody>
      </p:sp>
      <p:pic>
        <p:nvPicPr>
          <p:cNvPr id="204" name="Google Shape;204;p14"/>
          <p:cNvPicPr preferRelativeResize="0">
            <a:picLocks noGrp="1"/>
          </p:cNvPicPr>
          <p:nvPr>
            <p:ph sz="half" idx="1"/>
          </p:nvPr>
        </p:nvPicPr>
        <p:blipFill rotWithShape="1">
          <a:blip r:embed="rId3">
            <a:alphaModFix/>
          </a:blip>
          <a:srcRect r="7945"/>
          <a:stretch/>
        </p:blipFill>
        <p:spPr>
          <a:xfrm>
            <a:off x="4409136" y="10"/>
            <a:ext cx="4734863" cy="6857987"/>
          </a:xfrm>
          <a:prstGeom prst="rect">
            <a:avLst/>
          </a:prstGeom>
          <a:noFill/>
          <a:ln>
            <a:noFill/>
          </a:ln>
        </p:spPr>
      </p:pic>
      <p:cxnSp>
        <p:nvCxnSpPr>
          <p:cNvPr id="202" name="Google Shape;202;p14"/>
          <p:cNvCxnSpPr/>
          <p:nvPr/>
        </p:nvCxnSpPr>
        <p:spPr>
          <a:xfrm>
            <a:off x="451277" y="2010130"/>
            <a:ext cx="3429000" cy="0"/>
          </a:xfrm>
          <a:prstGeom prst="straightConnector1">
            <a:avLst/>
          </a:prstGeom>
          <a:noFill/>
          <a:ln w="19050" cap="sq" cmpd="sng">
            <a:solidFill>
              <a:schemeClr val="dk1"/>
            </a:solidFill>
            <a:prstDash val="solid"/>
            <a:miter lim="800000"/>
            <a:headEnd type="none" w="sm" len="sm"/>
            <a:tailEnd type="none" w="sm" len="sm"/>
          </a:ln>
        </p:spPr>
      </p:cxnSp>
      <p:graphicFrame>
        <p:nvGraphicFramePr>
          <p:cNvPr id="206" name="Google Shape;203;p14">
            <a:extLst>
              <a:ext uri="{FF2B5EF4-FFF2-40B4-BE49-F238E27FC236}">
                <a16:creationId xmlns:a16="http://schemas.microsoft.com/office/drawing/2014/main" id="{45091F34-F049-585F-27A1-BCADE9E4A6D6}"/>
              </a:ext>
            </a:extLst>
          </p:cNvPr>
          <p:cNvGraphicFramePr/>
          <p:nvPr>
            <p:extLst>
              <p:ext uri="{D42A27DB-BD31-4B8C-83A1-F6EECF244321}">
                <p14:modId xmlns:p14="http://schemas.microsoft.com/office/powerpoint/2010/main" val="3226059084"/>
              </p:ext>
            </p:extLst>
          </p:nvPr>
        </p:nvGraphicFramePr>
        <p:xfrm>
          <a:off x="77550" y="2333125"/>
          <a:ext cx="4254000" cy="45249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4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4000" b="1" dirty="0">
                <a:solidFill>
                  <a:schemeClr val="tx1">
                    <a:lumMod val="95000"/>
                    <a:lumOff val="5000"/>
                  </a:schemeClr>
                </a:solidFill>
                <a:latin typeface="Arial"/>
                <a:ea typeface="Arial"/>
                <a:cs typeface="Arial"/>
                <a:sym typeface="Arial"/>
              </a:rPr>
              <a:t>Hypothermia and Hyperthermia</a:t>
            </a:r>
            <a:endParaRPr dirty="0">
              <a:solidFill>
                <a:schemeClr val="tx1">
                  <a:lumMod val="95000"/>
                  <a:lumOff val="5000"/>
                </a:schemeClr>
              </a:solidFill>
            </a:endParaRPr>
          </a:p>
        </p:txBody>
      </p:sp>
      <p:sp>
        <p:nvSpPr>
          <p:cNvPr id="210" name="Google Shape;210;p46"/>
          <p:cNvSpPr txBox="1">
            <a:spLocks noGrp="1"/>
          </p:cNvSpPr>
          <p:nvPr>
            <p:ph type="body" idx="1"/>
          </p:nvPr>
        </p:nvSpPr>
        <p:spPr>
          <a:xfrm>
            <a:off x="71021" y="1681163"/>
            <a:ext cx="4427161" cy="823912"/>
          </a:xfrm>
          <a:prstGeom prst="rect">
            <a:avLst/>
          </a:prstGeom>
          <a:noFill/>
          <a:ln>
            <a:noFill/>
          </a:ln>
        </p:spPr>
        <p:txBody>
          <a:bodyPr spcFirstLastPara="1" wrap="square" lIns="91425" tIns="45700" rIns="91425" bIns="45700" anchor="b" anchorCtr="0">
            <a:normAutofit fontScale="85000" lnSpcReduction="10000"/>
          </a:bodyPr>
          <a:lstStyle/>
          <a:p>
            <a:pPr marL="457200" lvl="0" indent="-228600" algn="ctr" rtl="0">
              <a:lnSpc>
                <a:spcPct val="90000"/>
              </a:lnSpc>
              <a:spcBef>
                <a:spcPts val="750"/>
              </a:spcBef>
              <a:spcAft>
                <a:spcPts val="0"/>
              </a:spcAft>
              <a:buSzPct val="108108"/>
              <a:buNone/>
            </a:pPr>
            <a:r>
              <a:rPr lang="en-US" dirty="0"/>
              <a:t>Body temperature too low</a:t>
            </a:r>
          </a:p>
          <a:p>
            <a:pPr marL="457200" lvl="0" indent="-228600" algn="ctr" rtl="0">
              <a:lnSpc>
                <a:spcPct val="90000"/>
              </a:lnSpc>
              <a:spcBef>
                <a:spcPts val="750"/>
              </a:spcBef>
              <a:spcAft>
                <a:spcPts val="0"/>
              </a:spcAft>
              <a:buSzPct val="108108"/>
              <a:buNone/>
            </a:pPr>
            <a:r>
              <a:rPr lang="en-US" b="0" dirty="0"/>
              <a:t>Pale gums, cold to touch, lethargic</a:t>
            </a:r>
            <a:endParaRPr dirty="0"/>
          </a:p>
        </p:txBody>
      </p:sp>
      <p:sp>
        <p:nvSpPr>
          <p:cNvPr id="211" name="Google Shape;211;p46"/>
          <p:cNvSpPr txBox="1">
            <a:spLocks noGrp="1"/>
          </p:cNvSpPr>
          <p:nvPr>
            <p:ph type="body" sz="quarter" idx="3"/>
          </p:nvPr>
        </p:nvSpPr>
        <p:spPr>
          <a:xfrm>
            <a:off x="4498182" y="1681163"/>
            <a:ext cx="4264818" cy="823912"/>
          </a:xfrm>
          <a:prstGeom prst="rect">
            <a:avLst/>
          </a:prstGeom>
          <a:noFill/>
          <a:ln>
            <a:noFill/>
          </a:ln>
        </p:spPr>
        <p:txBody>
          <a:bodyPr spcFirstLastPara="1" wrap="square" lIns="91425" tIns="45700" rIns="91425" bIns="45700" anchor="b" anchorCtr="0">
            <a:normAutofit fontScale="85000" lnSpcReduction="10000"/>
          </a:bodyPr>
          <a:lstStyle/>
          <a:p>
            <a:pPr marL="457200" lvl="0" indent="-228600" algn="ctr" rtl="0">
              <a:lnSpc>
                <a:spcPct val="90000"/>
              </a:lnSpc>
              <a:spcBef>
                <a:spcPts val="750"/>
              </a:spcBef>
              <a:spcAft>
                <a:spcPts val="0"/>
              </a:spcAft>
              <a:buSzPct val="108108"/>
              <a:buNone/>
            </a:pPr>
            <a:r>
              <a:rPr lang="en-US" b="1" dirty="0"/>
              <a:t>Body temperature too high</a:t>
            </a:r>
            <a:endParaRPr b="1" dirty="0"/>
          </a:p>
          <a:p>
            <a:pPr marL="457200" lvl="0" indent="-228600" algn="ctr" rtl="0">
              <a:lnSpc>
                <a:spcPct val="90000"/>
              </a:lnSpc>
              <a:spcBef>
                <a:spcPts val="750"/>
              </a:spcBef>
              <a:spcAft>
                <a:spcPts val="0"/>
              </a:spcAft>
              <a:buSzPct val="108108"/>
              <a:buNone/>
            </a:pPr>
            <a:r>
              <a:rPr lang="en-US" b="0" dirty="0"/>
              <a:t>Excessive panting, red gums, collapse</a:t>
            </a:r>
            <a:endParaRPr dirty="0"/>
          </a:p>
        </p:txBody>
      </p:sp>
      <p:pic>
        <p:nvPicPr>
          <p:cNvPr id="212" name="Google Shape;212;p46"/>
          <p:cNvPicPr preferRelativeResize="0"/>
          <p:nvPr/>
        </p:nvPicPr>
        <p:blipFill>
          <a:blip r:embed="rId3"/>
          <a:srcRect/>
          <a:stretch/>
        </p:blipFill>
        <p:spPr>
          <a:xfrm>
            <a:off x="5128183" y="2788446"/>
            <a:ext cx="3244452" cy="32557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3" name="Google Shape;213;p46"/>
          <p:cNvPicPr preferRelativeResize="0"/>
          <p:nvPr/>
        </p:nvPicPr>
        <p:blipFill>
          <a:blip r:embed="rId4"/>
          <a:srcRect/>
          <a:stretch/>
        </p:blipFill>
        <p:spPr>
          <a:xfrm>
            <a:off x="771366" y="2788445"/>
            <a:ext cx="3244452" cy="32557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7"/>
          <p:cNvSpPr txBox="1">
            <a:spLocks noGrp="1"/>
          </p:cNvSpPr>
          <p:nvPr>
            <p:ph type="title"/>
          </p:nvPr>
        </p:nvSpPr>
        <p:spPr>
          <a:xfrm>
            <a:off x="1714941" y="295657"/>
            <a:ext cx="2319528" cy="65532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C00000"/>
              </a:buClr>
              <a:buSzPts val="4400"/>
              <a:buFont typeface="Calibri"/>
              <a:buNone/>
            </a:pPr>
            <a:r>
              <a:rPr lang="en-US" sz="4400" b="1" dirty="0">
                <a:solidFill>
                  <a:schemeClr val="tx1">
                    <a:lumMod val="95000"/>
                    <a:lumOff val="5000"/>
                  </a:schemeClr>
                </a:solidFill>
              </a:rPr>
              <a:t>Poisoning</a:t>
            </a:r>
            <a:endParaRPr lang="en-US" dirty="0">
              <a:solidFill>
                <a:schemeClr val="tx1">
                  <a:lumMod val="95000"/>
                  <a:lumOff val="5000"/>
                </a:schemeClr>
              </a:solidFill>
            </a:endParaRPr>
          </a:p>
        </p:txBody>
      </p:sp>
      <p:sp>
        <p:nvSpPr>
          <p:cNvPr id="219" name="Google Shape;219;p17"/>
          <p:cNvSpPr/>
          <p:nvPr/>
        </p:nvSpPr>
        <p:spPr>
          <a:xfrm>
            <a:off x="409314" y="1197864"/>
            <a:ext cx="5195958" cy="5157373"/>
          </a:xfrm>
          <a:prstGeom prst="rect">
            <a:avLst/>
          </a:prstGeom>
          <a:noFill/>
          <a:ln>
            <a:noFill/>
          </a:ln>
        </p:spPr>
        <p:txBody>
          <a:bodyPr spcFirstLastPara="1" wrap="square" lIns="91425" tIns="45700" rIns="91425" bIns="45700" anchor="t" anchorCtr="0">
            <a:normAutofit lnSpcReduction="10000"/>
          </a:bodyPr>
          <a:lstStyle/>
          <a:p>
            <a:pPr marL="57150" algn="ctr">
              <a:lnSpc>
                <a:spcPct val="90000"/>
              </a:lnSpc>
              <a:spcBef>
                <a:spcPts val="600"/>
              </a:spcBef>
              <a:buSzPts val="1800"/>
            </a:pPr>
            <a:r>
              <a:rPr lang="en-US" sz="1800" dirty="0">
                <a:solidFill>
                  <a:schemeClr val="dk1"/>
                </a:solidFill>
                <a:latin typeface="Calibri"/>
                <a:ea typeface="Calibri"/>
                <a:cs typeface="Calibri"/>
                <a:sym typeface="Calibri"/>
              </a:rPr>
              <a:t>You should ALWAYS c</a:t>
            </a:r>
            <a:r>
              <a:rPr lang="en-US" sz="1800" b="0" i="0" u="none" strike="noStrike" cap="none" dirty="0">
                <a:solidFill>
                  <a:schemeClr val="dk1"/>
                </a:solidFill>
                <a:latin typeface="Calibri"/>
                <a:ea typeface="Calibri"/>
                <a:cs typeface="Calibri"/>
                <a:sym typeface="Calibri"/>
              </a:rPr>
              <a:t>ontact a veterinarian or emergency veterinary clinic before administering first aid for poisoning</a:t>
            </a:r>
            <a:endParaRPr lang="en-US" sz="1400" b="0" i="0" u="none" strike="noStrike" cap="none" dirty="0">
              <a:solidFill>
                <a:schemeClr val="dk1"/>
              </a:solidFill>
              <a:latin typeface="Arial"/>
              <a:ea typeface="Arial"/>
              <a:cs typeface="Arial"/>
              <a:sym typeface="Arial"/>
            </a:endParaRPr>
          </a:p>
          <a:p>
            <a:pPr marL="57150">
              <a:lnSpc>
                <a:spcPct val="90000"/>
              </a:lnSpc>
              <a:spcBef>
                <a:spcPts val="600"/>
              </a:spcBef>
              <a:buSzPts val="1800"/>
            </a:pPr>
            <a:endParaRPr lang="en-US" sz="1800" i="1" dirty="0">
              <a:latin typeface="Calibri" panose="020F0502020204030204" pitchFamily="34" charset="0"/>
              <a:ea typeface="Times New Roman" panose="02020603050405020304" pitchFamily="18" charset="0"/>
            </a:endParaRPr>
          </a:p>
          <a:p>
            <a:pPr marL="57150">
              <a:lnSpc>
                <a:spcPct val="90000"/>
              </a:lnSpc>
              <a:spcBef>
                <a:spcPts val="600"/>
              </a:spcBef>
              <a:buSzPts val="1800"/>
            </a:pPr>
            <a:r>
              <a:rPr lang="en-US" b="1" i="1" dirty="0">
                <a:latin typeface="+mn-lt"/>
                <a:ea typeface="Times New Roman" panose="02020603050405020304" pitchFamily="18" charset="0"/>
              </a:rPr>
              <a:t>Possible Symptoms:</a:t>
            </a:r>
          </a:p>
          <a:p>
            <a:pPr marL="342900" lvl="8" indent="-285750">
              <a:lnSpc>
                <a:spcPct val="90000"/>
              </a:lnSpc>
              <a:spcBef>
                <a:spcPts val="600"/>
              </a:spcBef>
              <a:buSzPts val="1800"/>
              <a:buFont typeface="Arial" panose="020B0604020202020204" pitchFamily="34" charset="0"/>
              <a:buChar char="•"/>
            </a:pPr>
            <a:r>
              <a:rPr lang="en-US" dirty="0">
                <a:latin typeface="+mn-lt"/>
                <a:ea typeface="Times New Roman" panose="02020603050405020304" pitchFamily="18" charset="0"/>
              </a:rPr>
              <a:t>D</a:t>
            </a:r>
            <a:r>
              <a:rPr lang="en-US" dirty="0">
                <a:solidFill>
                  <a:srgbClr val="000000"/>
                </a:solidFill>
                <a:effectLst/>
                <a:latin typeface="+mn-lt"/>
                <a:ea typeface="Times New Roman" panose="02020603050405020304" pitchFamily="18" charset="0"/>
              </a:rPr>
              <a:t>epression, weakness, trouble breathing, vomiting, facial and paw swelling, nausea, vomiting, diarrhea, abdominal pain, seizures, loss of coordination and disorientation, increased water intake and increased urination, excitation, salivation, foaming at the mouth, drooling, shallow respiration, collapsing, pale mucous membranes, coughing and swollen joints. </a:t>
            </a:r>
            <a:endParaRPr lang="en-US" dirty="0">
              <a:effectLst/>
              <a:latin typeface="+mn-lt"/>
              <a:ea typeface="Calibri" panose="020F0502020204030204" pitchFamily="34" charset="0"/>
            </a:endParaRPr>
          </a:p>
          <a:p>
            <a:pPr marL="57150" marR="0" lvl="0" rtl="0">
              <a:lnSpc>
                <a:spcPct val="90000"/>
              </a:lnSpc>
              <a:spcBef>
                <a:spcPts val="600"/>
              </a:spcBef>
              <a:spcAft>
                <a:spcPts val="0"/>
              </a:spcAft>
              <a:buClr>
                <a:srgbClr val="000000"/>
              </a:buClr>
              <a:buSzPts val="1800"/>
            </a:pPr>
            <a:endParaRPr lang="en-US" b="0" i="0" u="none" strike="noStrike" cap="none" dirty="0">
              <a:solidFill>
                <a:schemeClr val="dk1"/>
              </a:solidFill>
              <a:latin typeface="+mn-lt"/>
              <a:ea typeface="Arial"/>
              <a:cs typeface="Arial"/>
              <a:sym typeface="Arial"/>
            </a:endParaRPr>
          </a:p>
          <a:p>
            <a:pPr marL="57150" marR="0" lvl="0" rtl="0">
              <a:lnSpc>
                <a:spcPct val="90000"/>
              </a:lnSpc>
              <a:spcBef>
                <a:spcPts val="600"/>
              </a:spcBef>
              <a:spcAft>
                <a:spcPts val="0"/>
              </a:spcAft>
              <a:buClr>
                <a:srgbClr val="000000"/>
              </a:buClr>
              <a:buSzPts val="1800"/>
            </a:pPr>
            <a:r>
              <a:rPr lang="en-US" b="1" dirty="0">
                <a:solidFill>
                  <a:schemeClr val="dk1"/>
                </a:solidFill>
                <a:latin typeface="+mn-lt"/>
              </a:rPr>
              <a:t>First Aid:</a:t>
            </a:r>
          </a:p>
          <a:p>
            <a:pPr marL="342900" marR="0" lvl="0" indent="-285750" rtl="0">
              <a:lnSpc>
                <a:spcPct val="90000"/>
              </a:lnSpc>
              <a:spcBef>
                <a:spcPts val="600"/>
              </a:spcBef>
              <a:spcAft>
                <a:spcPts val="0"/>
              </a:spcAft>
              <a:buClr>
                <a:srgbClr val="000000"/>
              </a:buClr>
              <a:buSzPts val="1800"/>
              <a:buFont typeface="Arial" panose="020B0604020202020204" pitchFamily="34" charset="0"/>
              <a:buChar char="•"/>
            </a:pPr>
            <a:r>
              <a:rPr lang="en-US" b="0" i="0" u="none" strike="noStrike" cap="none" dirty="0">
                <a:solidFill>
                  <a:schemeClr val="dk1"/>
                </a:solidFill>
                <a:latin typeface="+mn-lt"/>
                <a:ea typeface="Arial"/>
                <a:cs typeface="Arial"/>
                <a:sym typeface="Arial"/>
              </a:rPr>
              <a:t>You can induce vomiting within 20 minutes of ingesting a poisonous item however this is not recommended for brachycephalic breeds or pets with a history of cardiovascular disease or seizures.</a:t>
            </a:r>
          </a:p>
          <a:p>
            <a:pPr marL="342900" indent="-285750">
              <a:lnSpc>
                <a:spcPct val="90000"/>
              </a:lnSpc>
              <a:spcBef>
                <a:spcPts val="600"/>
              </a:spcBef>
              <a:buSzPts val="1800"/>
              <a:buFont typeface="Arial" panose="020B0604020202020204" pitchFamily="34" charset="0"/>
              <a:buChar char="•"/>
            </a:pPr>
            <a:r>
              <a:rPr lang="en-US" dirty="0">
                <a:solidFill>
                  <a:schemeClr val="tx1"/>
                </a:solidFill>
                <a:latin typeface="+mn-lt"/>
                <a:ea typeface="Calibri"/>
                <a:cs typeface="Calibri"/>
                <a:sym typeface="Calibri"/>
              </a:rPr>
              <a:t>Activated charcoal such as </a:t>
            </a:r>
            <a:r>
              <a:rPr lang="en-US" dirty="0" err="1">
                <a:solidFill>
                  <a:schemeClr val="tx1"/>
                </a:solidFill>
                <a:latin typeface="+mn-lt"/>
                <a:ea typeface="Calibri"/>
                <a:cs typeface="Calibri"/>
                <a:sym typeface="Calibri"/>
              </a:rPr>
              <a:t>VetDtox</a:t>
            </a:r>
            <a:r>
              <a:rPr lang="en-US" dirty="0">
                <a:solidFill>
                  <a:schemeClr val="tx1"/>
                </a:solidFill>
                <a:latin typeface="+mn-lt"/>
                <a:ea typeface="Calibri"/>
                <a:cs typeface="Calibri"/>
                <a:sym typeface="Calibri"/>
              </a:rPr>
              <a:t> </a:t>
            </a:r>
            <a:r>
              <a:rPr lang="en-US" dirty="0">
                <a:latin typeface="+mn-lt"/>
              </a:rPr>
              <a:t>binds toxins in the digestive tract, preventing them from being absorbed into the bloodstream.</a:t>
            </a:r>
            <a:endParaRPr lang="en-US" dirty="0">
              <a:solidFill>
                <a:schemeClr val="tx1"/>
              </a:solidFill>
              <a:latin typeface="+mn-lt"/>
            </a:endParaRPr>
          </a:p>
          <a:p>
            <a:pPr marL="57150" marR="0" lvl="0" rtl="0">
              <a:lnSpc>
                <a:spcPct val="90000"/>
              </a:lnSpc>
              <a:spcBef>
                <a:spcPts val="600"/>
              </a:spcBef>
              <a:spcAft>
                <a:spcPts val="0"/>
              </a:spcAft>
              <a:buClr>
                <a:srgbClr val="000000"/>
              </a:buClr>
              <a:buSzPts val="1800"/>
            </a:pPr>
            <a:endParaRPr lang="en-US" b="0" i="0" u="none" strike="noStrike" cap="none" dirty="0">
              <a:solidFill>
                <a:schemeClr val="dk1"/>
              </a:solidFill>
              <a:latin typeface="+mn-lt"/>
              <a:ea typeface="Arial"/>
              <a:cs typeface="Arial"/>
              <a:sym typeface="Arial"/>
            </a:endParaRPr>
          </a:p>
          <a:p>
            <a:pPr marL="57150" marR="0" lvl="0" algn="ctr" rtl="0">
              <a:lnSpc>
                <a:spcPct val="90000"/>
              </a:lnSpc>
              <a:spcBef>
                <a:spcPts val="600"/>
              </a:spcBef>
              <a:spcAft>
                <a:spcPts val="0"/>
              </a:spcAft>
              <a:buClr>
                <a:srgbClr val="000000"/>
              </a:buClr>
              <a:buSzPts val="1800"/>
            </a:pPr>
            <a:r>
              <a:rPr lang="en-US" b="0" i="0" u="none" strike="noStrike" cap="none" dirty="0">
                <a:solidFill>
                  <a:srgbClr val="C00000"/>
                </a:solidFill>
                <a:latin typeface="+mn-lt"/>
                <a:ea typeface="Calibri"/>
                <a:cs typeface="Calibri"/>
                <a:sym typeface="Calibri"/>
              </a:rPr>
              <a:t>DO NOT induce vomiting unless you know what the toxin is and </a:t>
            </a:r>
            <a:r>
              <a:rPr lang="en-US" dirty="0">
                <a:solidFill>
                  <a:srgbClr val="C00000"/>
                </a:solidFill>
                <a:latin typeface="+mn-lt"/>
                <a:ea typeface="Calibri"/>
                <a:cs typeface="Calibri"/>
                <a:sym typeface="Calibri"/>
              </a:rPr>
              <a:t>NEVER give hydrogen peroxide to cats!</a:t>
            </a:r>
          </a:p>
          <a:p>
            <a:pPr marL="57150" marR="0" lvl="0" rtl="0">
              <a:lnSpc>
                <a:spcPct val="90000"/>
              </a:lnSpc>
              <a:spcBef>
                <a:spcPts val="600"/>
              </a:spcBef>
              <a:spcAft>
                <a:spcPts val="0"/>
              </a:spcAft>
              <a:buClr>
                <a:srgbClr val="000000"/>
              </a:buClr>
              <a:buSzPts val="1800"/>
            </a:pPr>
            <a:endParaRPr lang="en-US" sz="1800" b="0" i="0" u="none" strike="noStrike" cap="none" dirty="0">
              <a:solidFill>
                <a:schemeClr val="dk1"/>
              </a:solidFill>
              <a:latin typeface="Calibri"/>
              <a:ea typeface="Calibri"/>
              <a:cs typeface="Calibri"/>
              <a:sym typeface="Calibri"/>
            </a:endParaRPr>
          </a:p>
        </p:txBody>
      </p:sp>
      <p:pic>
        <p:nvPicPr>
          <p:cNvPr id="223" name="Google Shape;223;p17"/>
          <p:cNvPicPr preferRelativeResize="0"/>
          <p:nvPr/>
        </p:nvPicPr>
        <p:blipFill rotWithShape="1">
          <a:blip r:embed="rId3">
            <a:alphaModFix/>
          </a:blip>
          <a:srcRect/>
          <a:stretch/>
        </p:blipFill>
        <p:spPr>
          <a:xfrm>
            <a:off x="6488811" y="4692557"/>
            <a:ext cx="2032254" cy="1874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a:extLst>
              <a:ext uri="{FF2B5EF4-FFF2-40B4-BE49-F238E27FC236}">
                <a16:creationId xmlns:a16="http://schemas.microsoft.com/office/drawing/2014/main" id="{B90B414F-7DC6-D1BE-9EC3-C4BC359C527A}"/>
              </a:ext>
            </a:extLst>
          </p:cNvPr>
          <p:cNvPicPr>
            <a:picLocks noChangeAspect="1"/>
          </p:cNvPicPr>
          <p:nvPr/>
        </p:nvPicPr>
        <p:blipFill>
          <a:blip r:embed="rId4"/>
          <a:stretch>
            <a:fillRect/>
          </a:stretch>
        </p:blipFill>
        <p:spPr>
          <a:xfrm>
            <a:off x="6541710" y="2491740"/>
            <a:ext cx="1874520" cy="1874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249DBF6B-C5AB-2999-65CC-C7B9C2DC149F}"/>
              </a:ext>
            </a:extLst>
          </p:cNvPr>
          <p:cNvPicPr>
            <a:picLocks noChangeAspect="1"/>
          </p:cNvPicPr>
          <p:nvPr/>
        </p:nvPicPr>
        <p:blipFill>
          <a:blip r:embed="rId5"/>
          <a:stretch>
            <a:fillRect/>
          </a:stretch>
        </p:blipFill>
        <p:spPr>
          <a:xfrm>
            <a:off x="5703610" y="306002"/>
            <a:ext cx="3237257" cy="185944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5" name="image26.jpg"/>
          <p:cNvPicPr>
            <a:picLocks noChangeAspect="1"/>
          </p:cNvPicPr>
          <p:nvPr/>
        </p:nvPicPr>
        <p:blipFill>
          <a:blip r:embed="rId2"/>
          <a:srcRect l="19672" t="7131" r="19671"/>
          <a:stretch>
            <a:fillRect/>
          </a:stretch>
        </p:blipFill>
        <p:spPr>
          <a:xfrm>
            <a:off x="4812764" y="2024168"/>
            <a:ext cx="4037464" cy="3191301"/>
          </a:xfrm>
          <a:prstGeom prst="rect">
            <a:avLst/>
          </a:prstGeom>
          <a:ln>
            <a:solidFill>
              <a:srgbClr val="C00000"/>
            </a:solidFill>
          </a:ln>
        </p:spPr>
      </p:pic>
      <p:sp>
        <p:nvSpPr>
          <p:cNvPr id="356" name="Shape 356"/>
          <p:cNvSpPr/>
          <p:nvPr/>
        </p:nvSpPr>
        <p:spPr>
          <a:xfrm>
            <a:off x="4719497" y="5346874"/>
            <a:ext cx="4037463" cy="46596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1200">
                <a:latin typeface="Times New Roman"/>
                <a:ea typeface="Times New Roman"/>
                <a:cs typeface="Times New Roman"/>
                <a:sym typeface="Times New Roman"/>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Times New Roman"/>
                <a:cs typeface="Times New Roman"/>
                <a:sym typeface="Times New Roman"/>
              </a:rPr>
              <a:t>Copyright © 2011 Mosby Inc an affiliate of Elsevier Inc.  Reprinted with permission</a:t>
            </a:r>
          </a:p>
        </p:txBody>
      </p:sp>
      <p:sp>
        <p:nvSpPr>
          <p:cNvPr id="5" name="Title 4">
            <a:extLst>
              <a:ext uri="{FF2B5EF4-FFF2-40B4-BE49-F238E27FC236}">
                <a16:creationId xmlns:a16="http://schemas.microsoft.com/office/drawing/2014/main" id="{4307BB6D-044D-BF9E-F2BC-0B7255F20F6F}"/>
              </a:ext>
            </a:extLst>
          </p:cNvPr>
          <p:cNvSpPr>
            <a:spLocks noGrp="1"/>
          </p:cNvSpPr>
          <p:nvPr>
            <p:ph type="title"/>
          </p:nvPr>
        </p:nvSpPr>
        <p:spPr>
          <a:xfrm>
            <a:off x="3640808" y="293965"/>
            <a:ext cx="2343912" cy="716280"/>
          </a:xfrm>
        </p:spPr>
        <p:txBody>
          <a:bodyPr/>
          <a:lstStyle/>
          <a:p>
            <a:r>
              <a:rPr lang="en-US" b="1" dirty="0"/>
              <a:t>Shock</a:t>
            </a:r>
          </a:p>
        </p:txBody>
      </p:sp>
      <p:sp>
        <p:nvSpPr>
          <p:cNvPr id="8" name="Rectangle 2">
            <a:extLst>
              <a:ext uri="{FF2B5EF4-FFF2-40B4-BE49-F238E27FC236}">
                <a16:creationId xmlns:a16="http://schemas.microsoft.com/office/drawing/2014/main" id="{F2341B69-7226-ABBF-F290-F0216C5099EA}"/>
              </a:ext>
            </a:extLst>
          </p:cNvPr>
          <p:cNvSpPr>
            <a:spLocks noGrp="1" noChangeArrowheads="1"/>
          </p:cNvSpPr>
          <p:nvPr>
            <p:ph type="body" sz="quarter" idx="1"/>
          </p:nvPr>
        </p:nvSpPr>
        <p:spPr bwMode="auto">
          <a:xfrm>
            <a:off x="293772" y="1010245"/>
            <a:ext cx="4518992" cy="5847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tx1"/>
                </a:solidFill>
                <a:effectLst/>
                <a:latin typeface="Arial" panose="020B0604020202020204" pitchFamily="34" charset="0"/>
              </a:rPr>
              <a:t>What is Shock?</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kumimoji="0" lang="en-US" altLang="en-US" sz="1400" b="0" i="0" u="none" strike="noStrike" cap="none" normalizeH="0" baseline="0" dirty="0">
                <a:ln>
                  <a:noFill/>
                </a:ln>
                <a:solidFill>
                  <a:schemeClr val="tx1"/>
                </a:solidFill>
                <a:effectLst/>
                <a:latin typeface="Arial" panose="020B0604020202020204" pitchFamily="34" charset="0"/>
              </a:rPr>
              <a:t>A serious condition where the body doesn’t get enough blood flow, causing vital organs to lack oxygen.</a:t>
            </a:r>
          </a:p>
          <a:p>
            <a:pPr marL="457200" lvl="1" indent="0" eaLnBrk="0" fontAlgn="base" hangingPunct="0">
              <a:lnSpc>
                <a:spcPct val="100000"/>
              </a:lnSpc>
              <a:spcBef>
                <a:spcPct val="0"/>
              </a:spcBef>
              <a:spcAft>
                <a:spcPct val="0"/>
              </a:spcAft>
              <a:buFontTx/>
              <a:buChar char="•"/>
            </a:pP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kumimoji="0" lang="en-US" altLang="en-US" sz="1400" b="0" i="0" u="none" strike="noStrike" cap="none" normalizeH="0" baseline="0" dirty="0">
                <a:ln>
                  <a:noFill/>
                </a:ln>
                <a:solidFill>
                  <a:schemeClr val="tx1"/>
                </a:solidFill>
                <a:effectLst/>
                <a:latin typeface="Arial" panose="020B0604020202020204" pitchFamily="34" charset="0"/>
              </a:rPr>
              <a:t>Can result from injury, blood loss, allergic reactions, or illness.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tx1"/>
                </a:solidFill>
                <a:effectLst/>
                <a:latin typeface="Arial" panose="020B0604020202020204" pitchFamily="34" charset="0"/>
              </a:rPr>
              <a:t>Signs of Shock:</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kumimoji="0" lang="en-US" altLang="en-US" sz="1400" b="0" i="0" u="none" strike="noStrike" cap="none" normalizeH="0" baseline="0" dirty="0">
                <a:ln>
                  <a:noFill/>
                </a:ln>
                <a:solidFill>
                  <a:schemeClr val="tx1"/>
                </a:solidFill>
                <a:effectLst/>
                <a:latin typeface="Arial" panose="020B0604020202020204" pitchFamily="34" charset="0"/>
              </a:rPr>
              <a:t>Pale gums, weak pulse, rapid breathing</a:t>
            </a:r>
          </a:p>
          <a:p>
            <a:pPr marL="457200" lvl="1" indent="0" eaLnBrk="0" fontAlgn="base" hangingPunct="0">
              <a:lnSpc>
                <a:spcPct val="100000"/>
              </a:lnSpc>
              <a:spcBef>
                <a:spcPct val="0"/>
              </a:spcBef>
              <a:spcAft>
                <a:spcPct val="0"/>
              </a:spcAft>
              <a:buFontTx/>
              <a:buChar char="•"/>
            </a:pP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kumimoji="0" lang="en-US" altLang="en-US" sz="1400" b="0" i="0" u="none" strike="noStrike" cap="none" normalizeH="0" baseline="0" dirty="0">
                <a:ln>
                  <a:noFill/>
                </a:ln>
                <a:solidFill>
                  <a:schemeClr val="tx1"/>
                </a:solidFill>
                <a:effectLst/>
                <a:latin typeface="Arial" panose="020B0604020202020204" pitchFamily="34" charset="0"/>
              </a:rPr>
              <a:t>Cool ears, paws, or tail</a:t>
            </a:r>
          </a:p>
          <a:p>
            <a:pPr marL="457200" lvl="1" indent="0" eaLnBrk="0" fontAlgn="base" hangingPunct="0">
              <a:lnSpc>
                <a:spcPct val="100000"/>
              </a:lnSpc>
              <a:spcBef>
                <a:spcPct val="0"/>
              </a:spcBef>
              <a:spcAft>
                <a:spcPct val="0"/>
              </a:spcAft>
              <a:buFontTx/>
              <a:buChar char="•"/>
            </a:pP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kumimoji="0" lang="en-US" altLang="en-US" sz="1400" b="0" i="0" u="none" strike="noStrike" cap="none" normalizeH="0" baseline="0" dirty="0">
                <a:ln>
                  <a:noFill/>
                </a:ln>
                <a:solidFill>
                  <a:schemeClr val="tx1"/>
                </a:solidFill>
                <a:effectLst/>
                <a:latin typeface="Arial" panose="020B0604020202020204" pitchFamily="34" charset="0"/>
              </a:rPr>
              <a:t>Lethargy or loss of consciousness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dirty="0">
                <a:ln>
                  <a:noFill/>
                </a:ln>
                <a:solidFill>
                  <a:schemeClr val="tx1"/>
                </a:solidFill>
                <a:effectLst/>
                <a:latin typeface="Arial" panose="020B0604020202020204" pitchFamily="34" charset="0"/>
              </a:rPr>
              <a:t>What to Do:</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kumimoji="0" lang="en-US" altLang="en-US" sz="1400" b="0" i="0" u="none" strike="noStrike" cap="none" normalizeH="0" baseline="0" dirty="0">
                <a:ln>
                  <a:noFill/>
                </a:ln>
                <a:solidFill>
                  <a:schemeClr val="tx1"/>
                </a:solidFill>
                <a:effectLst/>
                <a:latin typeface="Arial" panose="020B0604020202020204" pitchFamily="34" charset="0"/>
              </a:rPr>
              <a:t>Keep the pet warm</a:t>
            </a:r>
          </a:p>
          <a:p>
            <a:pPr marL="457200" lvl="1" indent="0" eaLnBrk="0" fontAlgn="base" hangingPunct="0">
              <a:lnSpc>
                <a:spcPct val="100000"/>
              </a:lnSpc>
              <a:spcBef>
                <a:spcPct val="0"/>
              </a:spcBef>
              <a:spcAft>
                <a:spcPct val="0"/>
              </a:spcAft>
              <a:buFontTx/>
              <a:buChar char="•"/>
            </a:pP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lang="en-US" altLang="en-US" sz="1400" dirty="0">
                <a:latin typeface="Arial" panose="020B0604020202020204" pitchFamily="34" charset="0"/>
              </a:rPr>
              <a:t>Lower the head so it is lower than the heart</a:t>
            </a:r>
          </a:p>
          <a:p>
            <a:pPr marL="457200" lvl="1" indent="0" eaLnBrk="0" fontAlgn="base" hangingPunct="0">
              <a:lnSpc>
                <a:spcPct val="100000"/>
              </a:lnSpc>
              <a:spcBef>
                <a:spcPct val="0"/>
              </a:spcBef>
              <a:spcAft>
                <a:spcPct val="0"/>
              </a:spcAft>
              <a:buFontTx/>
              <a:buChar char="•"/>
            </a:pPr>
            <a:endParaRPr lang="en-US" altLang="en-US" sz="1400" dirty="0">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kumimoji="0" lang="en-US" altLang="en-US" sz="1400" b="0" i="0" u="none" strike="noStrike" cap="none" normalizeH="0" baseline="0" dirty="0">
                <a:ln>
                  <a:noFill/>
                </a:ln>
                <a:solidFill>
                  <a:schemeClr val="tx1"/>
                </a:solidFill>
                <a:effectLst/>
                <a:latin typeface="Arial" panose="020B0604020202020204" pitchFamily="34" charset="0"/>
              </a:rPr>
              <a:t>Transport to a</a:t>
            </a:r>
            <a:r>
              <a:rPr lang="en-US" altLang="en-US" sz="1400" dirty="0">
                <a:latin typeface="Arial" panose="020B0604020202020204" pitchFamily="34" charset="0"/>
              </a:rPr>
              <a:t> veterinary hospital immediately</a:t>
            </a:r>
          </a:p>
          <a:p>
            <a:pPr marL="457200" lvl="1" indent="0" eaLnBrk="0" fontAlgn="base" hangingPunct="0">
              <a:lnSpc>
                <a:spcPct val="100000"/>
              </a:lnSpc>
              <a:spcBef>
                <a:spcPct val="0"/>
              </a:spcBef>
              <a:spcAft>
                <a:spcPct val="0"/>
              </a:spcAft>
              <a:buFontTx/>
              <a:buChar char="•"/>
            </a:pP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kumimoji="0" lang="en-US" altLang="en-US" sz="1400" b="0" i="0" u="none" strike="noStrike" cap="none" normalizeH="0" baseline="0" dirty="0">
                <a:ln>
                  <a:noFill/>
                </a:ln>
                <a:solidFill>
                  <a:schemeClr val="tx1"/>
                </a:solidFill>
                <a:effectLst/>
                <a:latin typeface="Arial" panose="020B0604020202020204" pitchFamily="34" charset="0"/>
              </a:rPr>
              <a:t>Monitor breathing and heart rate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247"/>
        <p:cNvGrpSpPr/>
        <p:nvPr/>
      </p:nvGrpSpPr>
      <p:grpSpPr>
        <a:xfrm>
          <a:off x="0" y="0"/>
          <a:ext cx="0" cy="0"/>
          <a:chOff x="0" y="0"/>
          <a:chExt cx="0" cy="0"/>
        </a:xfrm>
      </p:grpSpPr>
      <p:sp>
        <p:nvSpPr>
          <p:cNvPr id="248" name="Google Shape;248;p21"/>
          <p:cNvSpPr txBox="1">
            <a:spLocks noGrp="1"/>
          </p:cNvSpPr>
          <p:nvPr>
            <p:ph type="title"/>
          </p:nvPr>
        </p:nvSpPr>
        <p:spPr>
          <a:xfrm>
            <a:off x="-1" y="29169"/>
            <a:ext cx="2563018"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BC0004"/>
              </a:buClr>
              <a:buSzPts val="4000"/>
              <a:buFont typeface="Calibri"/>
              <a:buNone/>
            </a:pPr>
            <a:r>
              <a:rPr lang="en-US" sz="4000" b="1" dirty="0">
                <a:solidFill>
                  <a:schemeClr val="tx1">
                    <a:lumMod val="95000"/>
                    <a:lumOff val="5000"/>
                  </a:schemeClr>
                </a:solidFill>
              </a:rPr>
              <a:t>Wounds</a:t>
            </a:r>
            <a:endParaRPr dirty="0">
              <a:solidFill>
                <a:schemeClr val="tx1">
                  <a:lumMod val="95000"/>
                  <a:lumOff val="5000"/>
                </a:schemeClr>
              </a:solidFill>
            </a:endParaRPr>
          </a:p>
        </p:txBody>
      </p:sp>
      <p:sp>
        <p:nvSpPr>
          <p:cNvPr id="249" name="Google Shape;249;p21"/>
          <p:cNvSpPr txBox="1">
            <a:spLocks noGrp="1"/>
          </p:cNvSpPr>
          <p:nvPr>
            <p:ph sz="half" idx="1"/>
          </p:nvPr>
        </p:nvSpPr>
        <p:spPr>
          <a:xfrm>
            <a:off x="678967" y="1394470"/>
            <a:ext cx="3088109" cy="3880772"/>
          </a:xfrm>
          <a:prstGeom prst="rect">
            <a:avLst/>
          </a:prstGeom>
          <a:noFill/>
          <a:ln>
            <a:noFill/>
          </a:ln>
        </p:spPr>
        <p:txBody>
          <a:bodyPr spcFirstLastPara="1" wrap="square" lIns="91425" tIns="45700" rIns="91425" bIns="45700" anchor="t" anchorCtr="0">
            <a:normAutofit fontScale="92500" lnSpcReduction="10000"/>
          </a:bodyPr>
          <a:lstStyle/>
          <a:p>
            <a:pPr marL="171450" lvl="0" indent="-171450" algn="l" rtl="0">
              <a:lnSpc>
                <a:spcPct val="90000"/>
              </a:lnSpc>
              <a:spcBef>
                <a:spcPts val="0"/>
              </a:spcBef>
              <a:spcAft>
                <a:spcPts val="0"/>
              </a:spcAft>
              <a:buClr>
                <a:schemeClr val="dk1"/>
              </a:buClr>
              <a:buSzPts val="2100"/>
              <a:buChar char="•"/>
            </a:pPr>
            <a:r>
              <a:rPr lang="en-US" dirty="0"/>
              <a:t>Types of wounds</a:t>
            </a:r>
            <a:endParaRPr dirty="0"/>
          </a:p>
          <a:p>
            <a:pPr marL="514350" lvl="1" indent="-171450" algn="l" rtl="0">
              <a:lnSpc>
                <a:spcPct val="90000"/>
              </a:lnSpc>
              <a:spcBef>
                <a:spcPts val="375"/>
              </a:spcBef>
              <a:spcAft>
                <a:spcPts val="0"/>
              </a:spcAft>
              <a:buClr>
                <a:schemeClr val="dk1"/>
              </a:buClr>
              <a:buSzPts val="1800"/>
              <a:buChar char="•"/>
            </a:pPr>
            <a:r>
              <a:rPr lang="en-US" dirty="0"/>
              <a:t>Abrasions</a:t>
            </a:r>
            <a:endParaRPr dirty="0"/>
          </a:p>
          <a:p>
            <a:pPr marL="514350" lvl="1" indent="-171450" algn="l" rtl="0">
              <a:lnSpc>
                <a:spcPct val="90000"/>
              </a:lnSpc>
              <a:spcBef>
                <a:spcPts val="375"/>
              </a:spcBef>
              <a:spcAft>
                <a:spcPts val="0"/>
              </a:spcAft>
              <a:buClr>
                <a:schemeClr val="dk1"/>
              </a:buClr>
              <a:buSzPts val="1800"/>
              <a:buChar char="•"/>
            </a:pPr>
            <a:r>
              <a:rPr lang="en-US" dirty="0"/>
              <a:t>Lacerations</a:t>
            </a:r>
            <a:endParaRPr dirty="0"/>
          </a:p>
          <a:p>
            <a:pPr marL="514350" lvl="1" indent="-171450" algn="l" rtl="0">
              <a:lnSpc>
                <a:spcPct val="90000"/>
              </a:lnSpc>
              <a:spcBef>
                <a:spcPts val="375"/>
              </a:spcBef>
              <a:spcAft>
                <a:spcPts val="0"/>
              </a:spcAft>
              <a:buClr>
                <a:schemeClr val="dk1"/>
              </a:buClr>
              <a:buSzPts val="1800"/>
              <a:buChar char="•"/>
            </a:pPr>
            <a:r>
              <a:rPr lang="en-US" dirty="0"/>
              <a:t>Bite wounds</a:t>
            </a:r>
            <a:endParaRPr dirty="0"/>
          </a:p>
          <a:p>
            <a:pPr marL="514350" lvl="1" indent="-171450" algn="l" rtl="0">
              <a:lnSpc>
                <a:spcPct val="90000"/>
              </a:lnSpc>
              <a:spcBef>
                <a:spcPts val="375"/>
              </a:spcBef>
              <a:spcAft>
                <a:spcPts val="0"/>
              </a:spcAft>
              <a:buClr>
                <a:schemeClr val="dk1"/>
              </a:buClr>
              <a:buSzPts val="1800"/>
              <a:buChar char="•"/>
            </a:pPr>
            <a:r>
              <a:rPr lang="en-US" dirty="0"/>
              <a:t>Fractures</a:t>
            </a:r>
            <a:endParaRPr dirty="0"/>
          </a:p>
          <a:p>
            <a:pPr marL="514350" lvl="1" indent="-171450" algn="l" rtl="0">
              <a:lnSpc>
                <a:spcPct val="90000"/>
              </a:lnSpc>
              <a:spcBef>
                <a:spcPts val="375"/>
              </a:spcBef>
              <a:spcAft>
                <a:spcPts val="0"/>
              </a:spcAft>
              <a:buClr>
                <a:schemeClr val="dk1"/>
              </a:buClr>
              <a:buSzPts val="1800"/>
              <a:buChar char="•"/>
            </a:pPr>
            <a:r>
              <a:rPr lang="en-US" dirty="0"/>
              <a:t>Breaks</a:t>
            </a:r>
            <a:endParaRPr dirty="0"/>
          </a:p>
          <a:p>
            <a:pPr marL="514350" lvl="1" indent="-171450" algn="l" rtl="0">
              <a:lnSpc>
                <a:spcPct val="90000"/>
              </a:lnSpc>
              <a:spcBef>
                <a:spcPts val="375"/>
              </a:spcBef>
              <a:spcAft>
                <a:spcPts val="0"/>
              </a:spcAft>
              <a:buClr>
                <a:schemeClr val="dk1"/>
              </a:buClr>
              <a:buSzPts val="1800"/>
              <a:buChar char="•"/>
            </a:pPr>
            <a:r>
              <a:rPr lang="en-US" dirty="0"/>
              <a:t>Contusions</a:t>
            </a:r>
          </a:p>
          <a:p>
            <a:pPr marL="514350" lvl="1" indent="-171450" algn="l" rtl="0">
              <a:lnSpc>
                <a:spcPct val="90000"/>
              </a:lnSpc>
              <a:spcBef>
                <a:spcPts val="375"/>
              </a:spcBef>
              <a:spcAft>
                <a:spcPts val="0"/>
              </a:spcAft>
              <a:buClr>
                <a:schemeClr val="dk1"/>
              </a:buClr>
              <a:buSzPts val="1800"/>
              <a:buChar char="•"/>
            </a:pPr>
            <a:endParaRPr lang="en-US" dirty="0"/>
          </a:p>
          <a:p>
            <a:pPr marL="171450" lvl="0" indent="-171450" algn="l" rtl="0">
              <a:lnSpc>
                <a:spcPct val="90000"/>
              </a:lnSpc>
              <a:spcBef>
                <a:spcPts val="0"/>
              </a:spcBef>
              <a:spcAft>
                <a:spcPts val="0"/>
              </a:spcAft>
              <a:buClr>
                <a:schemeClr val="dk1"/>
              </a:buClr>
              <a:buSzPts val="2100"/>
              <a:buChar char="•"/>
            </a:pPr>
            <a:r>
              <a:rPr lang="en-US" dirty="0"/>
              <a:t>First Aid Supplies</a:t>
            </a:r>
          </a:p>
          <a:p>
            <a:pPr marL="628650" lvl="1" indent="-171450">
              <a:spcBef>
                <a:spcPts val="0"/>
              </a:spcBef>
              <a:buSzPts val="2100"/>
            </a:pPr>
            <a:r>
              <a:rPr lang="en-US" dirty="0"/>
              <a:t>Antiseptic</a:t>
            </a:r>
          </a:p>
          <a:p>
            <a:pPr marL="628650" lvl="1" indent="-171450">
              <a:spcBef>
                <a:spcPts val="0"/>
              </a:spcBef>
              <a:buSzPts val="2100"/>
            </a:pPr>
            <a:r>
              <a:rPr lang="en-US" dirty="0"/>
              <a:t>Bandage Material</a:t>
            </a:r>
          </a:p>
          <a:p>
            <a:pPr marL="628650" lvl="1" indent="-171450">
              <a:spcBef>
                <a:spcPts val="0"/>
              </a:spcBef>
              <a:buSzPts val="2100"/>
            </a:pPr>
            <a:r>
              <a:rPr lang="en-US" dirty="0"/>
              <a:t>Splints</a:t>
            </a:r>
          </a:p>
          <a:p>
            <a:pPr marL="514350" lvl="1" indent="-171450" algn="l" rtl="0">
              <a:lnSpc>
                <a:spcPct val="90000"/>
              </a:lnSpc>
              <a:spcBef>
                <a:spcPts val="375"/>
              </a:spcBef>
              <a:spcAft>
                <a:spcPts val="0"/>
              </a:spcAft>
              <a:buClr>
                <a:schemeClr val="dk1"/>
              </a:buClr>
              <a:buSzPts val="1800"/>
              <a:buChar char="•"/>
            </a:pPr>
            <a:endParaRPr dirty="0"/>
          </a:p>
          <a:p>
            <a:pPr marL="171450" lvl="0" indent="-38100" algn="l" rtl="0">
              <a:lnSpc>
                <a:spcPct val="90000"/>
              </a:lnSpc>
              <a:spcBef>
                <a:spcPts val="750"/>
              </a:spcBef>
              <a:spcAft>
                <a:spcPts val="0"/>
              </a:spcAft>
              <a:buClr>
                <a:schemeClr val="dk1"/>
              </a:buClr>
              <a:buSzPts val="2100"/>
              <a:buNone/>
            </a:pPr>
            <a:endParaRPr dirty="0"/>
          </a:p>
        </p:txBody>
      </p:sp>
      <p:sp>
        <p:nvSpPr>
          <p:cNvPr id="250" name="Google Shape;250;p21"/>
          <p:cNvSpPr txBox="1">
            <a:spLocks noGrp="1"/>
          </p:cNvSpPr>
          <p:nvPr>
            <p:ph sz="half" idx="2"/>
          </p:nvPr>
        </p:nvSpPr>
        <p:spPr>
          <a:xfrm>
            <a:off x="2936944" y="1146069"/>
            <a:ext cx="2765239" cy="3880772"/>
          </a:xfrm>
          <a:prstGeom prst="rect">
            <a:avLst/>
          </a:prstGeom>
          <a:noFill/>
          <a:ln>
            <a:noFill/>
          </a:ln>
        </p:spPr>
        <p:txBody>
          <a:bodyPr spcFirstLastPara="1" wrap="square" lIns="91425" tIns="45700" rIns="91425" bIns="45700" anchor="t" anchorCtr="0">
            <a:normAutofit fontScale="92500" lnSpcReduction="10000"/>
          </a:bodyPr>
          <a:lstStyle/>
          <a:p>
            <a:pPr marL="171450" lvl="0" indent="-171450" algn="l" rtl="0">
              <a:lnSpc>
                <a:spcPct val="90000"/>
              </a:lnSpc>
              <a:spcBef>
                <a:spcPts val="0"/>
              </a:spcBef>
              <a:spcAft>
                <a:spcPts val="0"/>
              </a:spcAft>
              <a:buClr>
                <a:schemeClr val="dk1"/>
              </a:buClr>
              <a:buSzPts val="2100"/>
              <a:buChar char="•"/>
            </a:pPr>
            <a:endParaRPr dirty="0"/>
          </a:p>
          <a:p>
            <a:pPr marL="171450" lvl="0" indent="-38100" algn="l" rtl="0">
              <a:lnSpc>
                <a:spcPct val="90000"/>
              </a:lnSpc>
              <a:spcBef>
                <a:spcPts val="750"/>
              </a:spcBef>
              <a:spcAft>
                <a:spcPts val="0"/>
              </a:spcAft>
              <a:buClr>
                <a:schemeClr val="dk1"/>
              </a:buClr>
              <a:buSzPts val="2100"/>
              <a:buNone/>
            </a:pPr>
            <a:endParaRPr dirty="0"/>
          </a:p>
        </p:txBody>
      </p:sp>
      <p:sp>
        <p:nvSpPr>
          <p:cNvPr id="251" name="Google Shape;251;p21"/>
          <p:cNvSpPr txBox="1"/>
          <p:nvPr/>
        </p:nvSpPr>
        <p:spPr>
          <a:xfrm>
            <a:off x="0" y="6194164"/>
            <a:ext cx="9143999" cy="307777"/>
          </a:xfrm>
          <a:prstGeom prst="rect">
            <a:avLst/>
          </a:prstGeom>
          <a:solidFill>
            <a:schemeClr val="tx2">
              <a:lumMod val="5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a:solidFill>
                  <a:schemeClr val="lt1"/>
                </a:solidFill>
                <a:latin typeface="Calibri"/>
                <a:ea typeface="Calibri"/>
                <a:cs typeface="Calibri"/>
                <a:sym typeface="Calibri"/>
              </a:rPr>
              <a:t>Visit our Resource Center for video tutorial on how to apply emergency bandages on dogs and cats</a:t>
            </a:r>
            <a:endParaRPr sz="1400" b="0" i="0" u="none" strike="noStrike" cap="none">
              <a:solidFill>
                <a:srgbClr val="000000"/>
              </a:solidFill>
              <a:latin typeface="Arial"/>
              <a:ea typeface="Arial"/>
              <a:cs typeface="Arial"/>
              <a:sym typeface="Arial"/>
            </a:endParaRPr>
          </a:p>
        </p:txBody>
      </p:sp>
      <p:pic>
        <p:nvPicPr>
          <p:cNvPr id="252" name="Google Shape;252;p21" descr="A close up of a bottle&#10;&#10;Description automatically generated"/>
          <p:cNvPicPr preferRelativeResize="0"/>
          <p:nvPr/>
        </p:nvPicPr>
        <p:blipFill rotWithShape="1">
          <a:blip r:embed="rId3">
            <a:alphaModFix/>
          </a:blip>
          <a:srcRect/>
          <a:stretch/>
        </p:blipFill>
        <p:spPr>
          <a:xfrm>
            <a:off x="4424437" y="4274009"/>
            <a:ext cx="1542070" cy="17065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CC7FAADC-096D-4E8B-BD1C-CB03C29E060D}"/>
              </a:ext>
            </a:extLst>
          </p:cNvPr>
          <p:cNvPicPr>
            <a:picLocks noChangeAspect="1"/>
          </p:cNvPicPr>
          <p:nvPr/>
        </p:nvPicPr>
        <p:blipFill rotWithShape="1">
          <a:blip r:embed="rId4"/>
          <a:srcRect t="22536"/>
          <a:stretch/>
        </p:blipFill>
        <p:spPr>
          <a:xfrm>
            <a:off x="3926240" y="249874"/>
            <a:ext cx="4919135" cy="38105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04804C27-D121-4153-B4FE-4F67866DD082}"/>
              </a:ext>
            </a:extLst>
          </p:cNvPr>
          <p:cNvPicPr>
            <a:picLocks noChangeAspect="1"/>
          </p:cNvPicPr>
          <p:nvPr/>
        </p:nvPicPr>
        <p:blipFill>
          <a:blip r:embed="rId5"/>
          <a:stretch>
            <a:fillRect/>
          </a:stretch>
        </p:blipFill>
        <p:spPr>
          <a:xfrm>
            <a:off x="6421591" y="4276187"/>
            <a:ext cx="1704376" cy="17043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9"/>
          <p:cNvSpPr txBox="1">
            <a:spLocks noGrp="1"/>
          </p:cNvSpPr>
          <p:nvPr>
            <p:ph type="title"/>
          </p:nvPr>
        </p:nvSpPr>
        <p:spPr>
          <a:xfrm>
            <a:off x="595488" y="304800"/>
            <a:ext cx="6347713"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08E40"/>
              </a:buClr>
              <a:buSzPts val="3600"/>
              <a:buFont typeface="Trebuchet MS"/>
              <a:buNone/>
            </a:pPr>
            <a:r>
              <a:rPr lang="en-US">
                <a:solidFill>
                  <a:srgbClr val="008E40"/>
                </a:solidFill>
              </a:rPr>
              <a:t>Common Skin Injuries in a Salon</a:t>
            </a:r>
            <a:endParaRPr/>
          </a:p>
        </p:txBody>
      </p:sp>
      <p:sp>
        <p:nvSpPr>
          <p:cNvPr id="286" name="Google Shape;286;p19"/>
          <p:cNvSpPr txBox="1">
            <a:spLocks noGrp="1"/>
          </p:cNvSpPr>
          <p:nvPr>
            <p:ph type="body" idx="1"/>
          </p:nvPr>
        </p:nvSpPr>
        <p:spPr>
          <a:xfrm>
            <a:off x="595488" y="1625600"/>
            <a:ext cx="6872112" cy="4953000"/>
          </a:xfrm>
          <a:prstGeom prst="rect">
            <a:avLst/>
          </a:prstGeom>
          <a:noFill/>
          <a:ln>
            <a:noFill/>
          </a:ln>
        </p:spPr>
        <p:txBody>
          <a:bodyPr spcFirstLastPara="1" wrap="square" lIns="91425" tIns="45700" rIns="91425" bIns="45700" anchor="t" anchorCtr="0">
            <a:normAutofit fontScale="62500" lnSpcReduction="20000"/>
          </a:bodyPr>
          <a:lstStyle/>
          <a:p>
            <a:pPr marL="342900" lvl="0" indent="-342900" algn="l" rtl="0">
              <a:spcBef>
                <a:spcPts val="0"/>
              </a:spcBef>
              <a:spcAft>
                <a:spcPts val="0"/>
              </a:spcAft>
              <a:buSzPct val="79999"/>
              <a:buChar char="►"/>
            </a:pPr>
            <a:r>
              <a:rPr lang="en-US"/>
              <a:t>Ear Knicks</a:t>
            </a:r>
            <a:endParaRPr/>
          </a:p>
          <a:p>
            <a:pPr marL="742950" lvl="1" indent="-285750" algn="l" rtl="0">
              <a:spcBef>
                <a:spcPts val="1000"/>
              </a:spcBef>
              <a:spcAft>
                <a:spcPts val="0"/>
              </a:spcAft>
              <a:buSzPct val="80000"/>
              <a:buChar char="►"/>
            </a:pPr>
            <a:r>
              <a:rPr lang="en-US"/>
              <a:t>Apply pressure until the bleeding stops. 2-5 minutes. </a:t>
            </a:r>
            <a:endParaRPr/>
          </a:p>
          <a:p>
            <a:pPr marL="742950" lvl="1" indent="-285750" algn="l" rtl="0">
              <a:spcBef>
                <a:spcPts val="1000"/>
              </a:spcBef>
              <a:spcAft>
                <a:spcPts val="0"/>
              </a:spcAft>
              <a:buSzPct val="80000"/>
              <a:buChar char="►"/>
            </a:pPr>
            <a:r>
              <a:rPr lang="en-US"/>
              <a:t>Use clean gauze pads, bleeding more than 5 min may need styptic powder</a:t>
            </a:r>
            <a:endParaRPr/>
          </a:p>
          <a:p>
            <a:pPr marL="742950" lvl="1" indent="-285750" algn="l" rtl="0">
              <a:spcBef>
                <a:spcPts val="1000"/>
              </a:spcBef>
              <a:spcAft>
                <a:spcPts val="0"/>
              </a:spcAft>
              <a:buSzPct val="80000"/>
              <a:buChar char="►"/>
            </a:pPr>
            <a:r>
              <a:rPr lang="en-US"/>
              <a:t>Larger cuts may need sutures</a:t>
            </a:r>
            <a:endParaRPr/>
          </a:p>
          <a:p>
            <a:pPr marL="342900" lvl="0" indent="-342900" algn="l" rtl="0">
              <a:spcBef>
                <a:spcPts val="1000"/>
              </a:spcBef>
              <a:spcAft>
                <a:spcPts val="0"/>
              </a:spcAft>
              <a:buSzPct val="79999"/>
              <a:buChar char="►"/>
            </a:pPr>
            <a:r>
              <a:rPr lang="en-US"/>
              <a:t>Frail Skin</a:t>
            </a:r>
            <a:endParaRPr/>
          </a:p>
          <a:p>
            <a:pPr marL="742950" lvl="1" indent="-285750" algn="l" rtl="0">
              <a:spcBef>
                <a:spcPts val="1000"/>
              </a:spcBef>
              <a:spcAft>
                <a:spcPts val="0"/>
              </a:spcAft>
              <a:buSzPct val="80000"/>
              <a:buChar char="►"/>
            </a:pPr>
            <a:r>
              <a:rPr lang="en-US"/>
              <a:t>Older dogs and cats</a:t>
            </a:r>
            <a:endParaRPr/>
          </a:p>
          <a:p>
            <a:pPr marL="742950" lvl="1" indent="-285750" algn="l" rtl="0">
              <a:spcBef>
                <a:spcPts val="1000"/>
              </a:spcBef>
              <a:spcAft>
                <a:spcPts val="0"/>
              </a:spcAft>
              <a:buSzPct val="80000"/>
              <a:buChar char="►"/>
            </a:pPr>
            <a:r>
              <a:rPr lang="en-US"/>
              <a:t>If only a couple of and not bleeding, it is most likely a surface scrape. </a:t>
            </a:r>
            <a:endParaRPr/>
          </a:p>
          <a:p>
            <a:pPr marL="742950" lvl="1" indent="-285750" algn="l" rtl="0">
              <a:spcBef>
                <a:spcPts val="1000"/>
              </a:spcBef>
              <a:spcAft>
                <a:spcPts val="0"/>
              </a:spcAft>
              <a:buSzPct val="80000"/>
              <a:buChar char="►"/>
            </a:pPr>
            <a:r>
              <a:rPr lang="en-US"/>
              <a:t>If bleeding and/or longer in length, then a vet visit is advisable. </a:t>
            </a:r>
            <a:endParaRPr/>
          </a:p>
          <a:p>
            <a:pPr marL="742950" lvl="1" indent="-285750" algn="l" rtl="0">
              <a:spcBef>
                <a:spcPts val="1000"/>
              </a:spcBef>
              <a:spcAft>
                <a:spcPts val="0"/>
              </a:spcAft>
              <a:buSzPct val="80000"/>
              <a:buChar char="►"/>
            </a:pPr>
            <a:r>
              <a:rPr lang="en-US"/>
              <a:t>Advisable that instead of using the shortest blade, go for the shortest comb cut, that way the comb will act as a guard on the skin and you can avoid any accidental cuts.</a:t>
            </a:r>
            <a:endParaRPr/>
          </a:p>
          <a:p>
            <a:pPr marL="342900" lvl="0" indent="-342900" algn="l" rtl="0">
              <a:spcBef>
                <a:spcPts val="1000"/>
              </a:spcBef>
              <a:spcAft>
                <a:spcPts val="0"/>
              </a:spcAft>
              <a:buSzPct val="79999"/>
              <a:buChar char="►"/>
            </a:pPr>
            <a:r>
              <a:rPr lang="en-US"/>
              <a:t>Mats</a:t>
            </a:r>
            <a:endParaRPr/>
          </a:p>
          <a:p>
            <a:pPr marL="742950" lvl="1" indent="-285750" algn="l" rtl="0">
              <a:spcBef>
                <a:spcPts val="1000"/>
              </a:spcBef>
              <a:spcAft>
                <a:spcPts val="0"/>
              </a:spcAft>
              <a:buSzPct val="80000"/>
              <a:buChar char="►"/>
            </a:pPr>
            <a:r>
              <a:rPr lang="en-US"/>
              <a:t>tightly tangled clumps of fur</a:t>
            </a:r>
            <a:endParaRPr/>
          </a:p>
          <a:p>
            <a:pPr marL="742950" lvl="1" indent="-285750" algn="l" rtl="0">
              <a:spcBef>
                <a:spcPts val="1000"/>
              </a:spcBef>
              <a:spcAft>
                <a:spcPts val="0"/>
              </a:spcAft>
              <a:buSzPct val="80000"/>
              <a:buChar char="►"/>
            </a:pPr>
            <a:r>
              <a:rPr lang="en-US"/>
              <a:t>Keep the fur dry. Water can make the mat set tighter</a:t>
            </a:r>
            <a:endParaRPr/>
          </a:p>
          <a:p>
            <a:pPr marL="742950" lvl="1" indent="-285750" algn="l" rtl="0">
              <a:spcBef>
                <a:spcPts val="1000"/>
              </a:spcBef>
              <a:spcAft>
                <a:spcPts val="0"/>
              </a:spcAft>
              <a:buSzPct val="80000"/>
              <a:buChar char="►"/>
            </a:pPr>
            <a:r>
              <a:rPr lang="en-US"/>
              <a:t>Options: Detangler, wide tooth comb and patience</a:t>
            </a:r>
            <a:endParaRPr/>
          </a:p>
          <a:p>
            <a:pPr marL="742950" lvl="1" indent="-285750" algn="l" rtl="0">
              <a:spcBef>
                <a:spcPts val="1000"/>
              </a:spcBef>
              <a:spcAft>
                <a:spcPts val="0"/>
              </a:spcAft>
              <a:buSzPct val="80000"/>
              <a:buChar char="►"/>
            </a:pPr>
            <a:r>
              <a:rPr lang="en-US"/>
              <a:t>Hold fur closest to skin to control resistance from brushing</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7"/>
          <p:cNvSpPr txBox="1">
            <a:spLocks noGrp="1"/>
          </p:cNvSpPr>
          <p:nvPr>
            <p:ph type="title"/>
          </p:nvPr>
        </p:nvSpPr>
        <p:spPr>
          <a:xfrm>
            <a:off x="609599" y="230319"/>
            <a:ext cx="6347713"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08E40"/>
              </a:buClr>
              <a:buSzPts val="3600"/>
              <a:buFont typeface="Trebuchet MS"/>
              <a:buNone/>
            </a:pPr>
            <a:r>
              <a:rPr lang="en-US">
                <a:solidFill>
                  <a:srgbClr val="008E40"/>
                </a:solidFill>
              </a:rPr>
              <a:t>Clipper Burn</a:t>
            </a:r>
            <a:endParaRPr/>
          </a:p>
        </p:txBody>
      </p:sp>
      <p:sp>
        <p:nvSpPr>
          <p:cNvPr id="268" name="Google Shape;268;p17"/>
          <p:cNvSpPr txBox="1">
            <a:spLocks noGrp="1"/>
          </p:cNvSpPr>
          <p:nvPr>
            <p:ph type="body" idx="1"/>
          </p:nvPr>
        </p:nvSpPr>
        <p:spPr>
          <a:xfrm>
            <a:off x="618066" y="1262988"/>
            <a:ext cx="3090672" cy="5762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1920"/>
              <a:buNone/>
            </a:pPr>
            <a:r>
              <a:rPr lang="en-US"/>
              <a:t>Cause</a:t>
            </a:r>
            <a:endParaRPr/>
          </a:p>
        </p:txBody>
      </p:sp>
      <p:sp>
        <p:nvSpPr>
          <p:cNvPr id="269" name="Google Shape;269;p17"/>
          <p:cNvSpPr txBox="1">
            <a:spLocks noGrp="1"/>
          </p:cNvSpPr>
          <p:nvPr>
            <p:ph type="body" idx="2"/>
          </p:nvPr>
        </p:nvSpPr>
        <p:spPr>
          <a:xfrm>
            <a:off x="598310" y="1839251"/>
            <a:ext cx="3090672" cy="2732750"/>
          </a:xfrm>
          <a:prstGeom prst="rect">
            <a:avLst/>
          </a:prstGeom>
          <a:noFill/>
          <a:ln>
            <a:noFill/>
          </a:ln>
        </p:spPr>
        <p:txBody>
          <a:bodyPr spcFirstLastPara="1" wrap="square" lIns="91425" tIns="45700" rIns="91425" bIns="45700" anchor="t" anchorCtr="0">
            <a:normAutofit fontScale="77500" lnSpcReduction="20000"/>
          </a:bodyPr>
          <a:lstStyle/>
          <a:p>
            <a:pPr marL="342900" lvl="0" indent="-342900" algn="l" rtl="0">
              <a:spcBef>
                <a:spcPts val="0"/>
              </a:spcBef>
              <a:spcAft>
                <a:spcPts val="0"/>
              </a:spcAft>
              <a:buSzPts val="1440"/>
              <a:buChar char="►"/>
            </a:pPr>
            <a:r>
              <a:rPr lang="en-US" dirty="0"/>
              <a:t>Also referred to as razor burn and causes an irritating rash on the skin</a:t>
            </a:r>
            <a:endParaRPr dirty="0"/>
          </a:p>
          <a:p>
            <a:pPr marL="342900" lvl="0" indent="-342900" algn="l" rtl="0">
              <a:spcBef>
                <a:spcPts val="1000"/>
              </a:spcBef>
              <a:spcAft>
                <a:spcPts val="0"/>
              </a:spcAft>
              <a:buSzPts val="1440"/>
              <a:buChar char="►"/>
            </a:pPr>
            <a:r>
              <a:rPr lang="en-US"/>
              <a:t>Blade too dull or has broken teeth</a:t>
            </a:r>
            <a:endParaRPr/>
          </a:p>
          <a:p>
            <a:pPr marL="342900" lvl="0" indent="-342900" algn="l" rtl="0">
              <a:spcBef>
                <a:spcPts val="1000"/>
              </a:spcBef>
              <a:spcAft>
                <a:spcPts val="0"/>
              </a:spcAft>
              <a:buSzPts val="1440"/>
              <a:buChar char="►"/>
            </a:pPr>
            <a:r>
              <a:rPr lang="en-US" dirty="0"/>
              <a:t>Overheated clippers</a:t>
            </a:r>
            <a:endParaRPr dirty="0"/>
          </a:p>
          <a:p>
            <a:pPr marL="342900" lvl="0" indent="-342900" algn="l" rtl="0">
              <a:spcBef>
                <a:spcPts val="1000"/>
              </a:spcBef>
              <a:spcAft>
                <a:spcPts val="0"/>
              </a:spcAft>
              <a:buSzPts val="1440"/>
              <a:buChar char="►"/>
            </a:pPr>
            <a:r>
              <a:rPr lang="en-US" dirty="0"/>
              <a:t>Clipping too close to skin</a:t>
            </a:r>
            <a:endParaRPr dirty="0"/>
          </a:p>
          <a:p>
            <a:pPr marL="342900" lvl="0" indent="-251459" algn="l" rtl="0">
              <a:spcBef>
                <a:spcPts val="1000"/>
              </a:spcBef>
              <a:spcAft>
                <a:spcPts val="0"/>
              </a:spcAft>
              <a:buSzPts val="1440"/>
              <a:buNone/>
            </a:pPr>
            <a:endParaRPr dirty="0"/>
          </a:p>
        </p:txBody>
      </p:sp>
      <p:sp>
        <p:nvSpPr>
          <p:cNvPr id="270" name="Google Shape;270;p17"/>
          <p:cNvSpPr txBox="1">
            <a:spLocks noGrp="1"/>
          </p:cNvSpPr>
          <p:nvPr>
            <p:ph type="body" idx="3"/>
          </p:nvPr>
        </p:nvSpPr>
        <p:spPr>
          <a:xfrm>
            <a:off x="4736491" y="1118923"/>
            <a:ext cx="3090672" cy="5762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1920"/>
              <a:buNone/>
            </a:pPr>
            <a:r>
              <a:rPr lang="en-US" dirty="0"/>
              <a:t>What to Do</a:t>
            </a:r>
            <a:endParaRPr dirty="0"/>
          </a:p>
        </p:txBody>
      </p:sp>
      <p:pic>
        <p:nvPicPr>
          <p:cNvPr id="272" name="Google Shape;272;p17"/>
          <p:cNvPicPr preferRelativeResize="0"/>
          <p:nvPr/>
        </p:nvPicPr>
        <p:blipFill rotWithShape="1">
          <a:blip r:embed="rId3">
            <a:alphaModFix/>
          </a:blip>
          <a:srcRect/>
          <a:stretch/>
        </p:blipFill>
        <p:spPr>
          <a:xfrm>
            <a:off x="381000" y="4572001"/>
            <a:ext cx="3654542" cy="2055680"/>
          </a:xfrm>
          <a:prstGeom prst="rect">
            <a:avLst/>
          </a:prstGeom>
          <a:noFill/>
          <a:ln>
            <a:noFill/>
          </a:ln>
        </p:spPr>
      </p:pic>
      <p:graphicFrame>
        <p:nvGraphicFramePr>
          <p:cNvPr id="276" name="Google Shape;271;p17">
            <a:extLst>
              <a:ext uri="{FF2B5EF4-FFF2-40B4-BE49-F238E27FC236}">
                <a16:creationId xmlns:a16="http://schemas.microsoft.com/office/drawing/2014/main" id="{2A4C15B4-9A85-C355-FC95-1911EA4DD700}"/>
              </a:ext>
            </a:extLst>
          </p:cNvPr>
          <p:cNvGraphicFramePr/>
          <p:nvPr>
            <p:extLst>
              <p:ext uri="{D42A27DB-BD31-4B8C-83A1-F6EECF244321}">
                <p14:modId xmlns:p14="http://schemas.microsoft.com/office/powerpoint/2010/main" val="3313747736"/>
              </p:ext>
            </p:extLst>
          </p:nvPr>
        </p:nvGraphicFramePr>
        <p:xfrm>
          <a:off x="4572000" y="1839250"/>
          <a:ext cx="4190999" cy="41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
          <p:cNvSpPr txBox="1">
            <a:spLocks noGrp="1"/>
          </p:cNvSpPr>
          <p:nvPr>
            <p:ph type="title"/>
          </p:nvPr>
        </p:nvSpPr>
        <p:spPr>
          <a:xfrm>
            <a:off x="1277400" y="10998"/>
            <a:ext cx="6589199" cy="128089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0000"/>
              </a:buClr>
              <a:buSzPts val="3600"/>
              <a:buFont typeface="Calibri"/>
              <a:buNone/>
            </a:pPr>
            <a:r>
              <a:rPr lang="en-US" sz="3600" b="1" dirty="0">
                <a:solidFill>
                  <a:schemeClr val="tx1">
                    <a:lumMod val="95000"/>
                    <a:lumOff val="5000"/>
                  </a:schemeClr>
                </a:solidFill>
              </a:rPr>
              <a:t>Important Notes</a:t>
            </a:r>
            <a:endParaRPr dirty="0">
              <a:solidFill>
                <a:schemeClr val="tx1">
                  <a:lumMod val="95000"/>
                  <a:lumOff val="5000"/>
                </a:schemeClr>
              </a:solidFill>
            </a:endParaRPr>
          </a:p>
        </p:txBody>
      </p:sp>
      <p:graphicFrame>
        <p:nvGraphicFramePr>
          <p:cNvPr id="113" name="Google Shape;110;p2">
            <a:extLst>
              <a:ext uri="{FF2B5EF4-FFF2-40B4-BE49-F238E27FC236}">
                <a16:creationId xmlns:a16="http://schemas.microsoft.com/office/drawing/2014/main" id="{5873073A-EEC1-5CE4-177A-0285252B137E}"/>
              </a:ext>
            </a:extLst>
          </p:cNvPr>
          <p:cNvGraphicFramePr/>
          <p:nvPr/>
        </p:nvGraphicFramePr>
        <p:xfrm>
          <a:off x="381001" y="1447800"/>
          <a:ext cx="4800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C6FAD6AE-8ABB-4770-9F55-E11AE2E0D56E}"/>
              </a:ext>
            </a:extLst>
          </p:cNvPr>
          <p:cNvSpPr txBox="1"/>
          <p:nvPr/>
        </p:nvSpPr>
        <p:spPr>
          <a:xfrm>
            <a:off x="1380225" y="5687455"/>
            <a:ext cx="35368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000000"/>
                </a:solidFill>
                <a:effectLst/>
                <a:uLnTx/>
                <a:uFillTx/>
                <a:latin typeface="Arial"/>
                <a:cs typeface="Arial"/>
                <a:sym typeface="Arial"/>
              </a:rPr>
              <a:t>Ebooks</a:t>
            </a:r>
            <a:r>
              <a:rPr kumimoji="0" lang="en-US" sz="1400" b="0" i="0" u="none" strike="noStrike" kern="0" cap="none" spc="0" normalizeH="0" baseline="0" noProof="0" dirty="0">
                <a:ln>
                  <a:noFill/>
                </a:ln>
                <a:solidFill>
                  <a:srgbClr val="000000"/>
                </a:solidFill>
                <a:effectLst/>
                <a:uLnTx/>
                <a:uFillTx/>
                <a:latin typeface="Arial"/>
                <a:cs typeface="Arial"/>
                <a:sym typeface="Arial"/>
              </a:rPr>
              <a:t> browser hosted, cannot be downloaded nor printed</a:t>
            </a:r>
          </a:p>
        </p:txBody>
      </p:sp>
      <p:pic>
        <p:nvPicPr>
          <p:cNvPr id="3" name="Picture 2">
            <a:extLst>
              <a:ext uri="{FF2B5EF4-FFF2-40B4-BE49-F238E27FC236}">
                <a16:creationId xmlns:a16="http://schemas.microsoft.com/office/drawing/2014/main" id="{B41443CD-BDC0-82FA-FA42-5591AB29884E}"/>
              </a:ext>
            </a:extLst>
          </p:cNvPr>
          <p:cNvPicPr>
            <a:picLocks noChangeAspect="1"/>
          </p:cNvPicPr>
          <p:nvPr/>
        </p:nvPicPr>
        <p:blipFill>
          <a:blip r:embed="rId8"/>
          <a:srcRect t="1875" b="1875"/>
          <a:stretch/>
        </p:blipFill>
        <p:spPr>
          <a:xfrm>
            <a:off x="5462986" y="1183467"/>
            <a:ext cx="3300013" cy="4765598"/>
          </a:xfrm>
          <a:prstGeom prst="rect">
            <a:avLst/>
          </a:prstGeom>
          <a:ln w="19050">
            <a:solidFill>
              <a:schemeClr val="tx1"/>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7"/>
        <p:cNvGrpSpPr/>
        <p:nvPr/>
      </p:nvGrpSpPr>
      <p:grpSpPr>
        <a:xfrm>
          <a:off x="0" y="0"/>
          <a:ext cx="0" cy="0"/>
          <a:chOff x="0" y="0"/>
          <a:chExt cx="0" cy="0"/>
        </a:xfrm>
      </p:grpSpPr>
      <p:sp>
        <p:nvSpPr>
          <p:cNvPr id="258" name="Google Shape;258;p48"/>
          <p:cNvSpPr txBox="1">
            <a:spLocks noGrp="1"/>
          </p:cNvSpPr>
          <p:nvPr>
            <p:ph type="title"/>
          </p:nvPr>
        </p:nvSpPr>
        <p:spPr>
          <a:xfrm>
            <a:off x="0" y="155448"/>
            <a:ext cx="9226296" cy="1106424"/>
          </a:xfrm>
          <a:prstGeom prst="rect">
            <a:avLst/>
          </a:prstGeom>
        </p:spPr>
        <p:txBody>
          <a:bodyPr spcFirstLastPara="1" vert="horz" lIns="91440" tIns="45720" rIns="91440" bIns="45720" rtlCol="0" anchor="ctr" anchorCtr="0">
            <a:normAutofit/>
          </a:bodyPr>
          <a:lstStyle/>
          <a:p>
            <a:pPr marL="0" lvl="0" indent="0" algn="ctr" defTabSz="914400">
              <a:spcAft>
                <a:spcPts val="0"/>
              </a:spcAft>
              <a:buSzPts val="1800"/>
            </a:pPr>
            <a:r>
              <a:rPr lang="en-US" sz="3200" b="1" dirty="0"/>
              <a:t>Bleeding Wounds</a:t>
            </a:r>
            <a:endParaRPr lang="en-US" sz="3200" dirty="0"/>
          </a:p>
        </p:txBody>
      </p:sp>
      <p:sp>
        <p:nvSpPr>
          <p:cNvPr id="5" name="Rectangle 1">
            <a:extLst>
              <a:ext uri="{FF2B5EF4-FFF2-40B4-BE49-F238E27FC236}">
                <a16:creationId xmlns:a16="http://schemas.microsoft.com/office/drawing/2014/main" id="{8E573262-BE0D-8A1D-52A9-5DE2E67AE53B}"/>
              </a:ext>
            </a:extLst>
          </p:cNvPr>
          <p:cNvSpPr>
            <a:spLocks noChangeArrowheads="1"/>
          </p:cNvSpPr>
          <p:nvPr/>
        </p:nvSpPr>
        <p:spPr bwMode="auto">
          <a:xfrm>
            <a:off x="355186" y="1261872"/>
            <a:ext cx="4216814" cy="528410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algn="ctr" fontAlgn="base">
              <a:lnSpc>
                <a:spcPct val="90000"/>
              </a:lnSpc>
              <a:spcBef>
                <a:spcPct val="0"/>
              </a:spcBef>
              <a:spcAft>
                <a:spcPts val="600"/>
              </a:spcAft>
              <a:buClrTx/>
            </a:pPr>
            <a:r>
              <a:rPr lang="en-US" sz="1200" b="0" i="1" u="none" strike="noStrike" kern="1200" cap="none" dirty="0">
                <a:solidFill>
                  <a:schemeClr val="tx1"/>
                </a:solidFill>
                <a:latin typeface="+mn-lt"/>
                <a:ea typeface="+mn-ea"/>
                <a:cs typeface="+mn-cs"/>
                <a:sym typeface="Arial"/>
              </a:rPr>
              <a:t>It only takes 2tsp of blood loss per pound of body weight for an animal to go into shock. The stronger the blood flow the quicker you need to get to a veterinary hospital</a:t>
            </a:r>
            <a:endParaRPr lang="en-US" sz="1200" b="0" i="0" u="none" strike="noStrike" kern="1200" cap="none" dirty="0">
              <a:solidFill>
                <a:schemeClr val="tx1"/>
              </a:solidFill>
              <a:latin typeface="+mn-lt"/>
              <a:ea typeface="+mn-ea"/>
              <a:cs typeface="+mn-cs"/>
              <a:sym typeface="Arial"/>
            </a:endParaRPr>
          </a:p>
          <a:p>
            <a:pPr marL="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b="1" i="0" u="none" strike="noStrike" kern="1200" cap="none" normalizeH="0" baseline="0" dirty="0">
              <a:ln>
                <a:noFill/>
              </a:ln>
              <a:solidFill>
                <a:schemeClr val="tx1"/>
              </a:solidFill>
              <a:effectLst/>
              <a:latin typeface="+mn-lt"/>
              <a:ea typeface="+mn-ea"/>
              <a:cs typeface="+mn-cs"/>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b="1" i="0" u="none" strike="noStrike" kern="1200" cap="none" normalizeH="0" baseline="0" dirty="0">
                <a:ln>
                  <a:noFill/>
                </a:ln>
                <a:solidFill>
                  <a:schemeClr val="tx1"/>
                </a:solidFill>
                <a:effectLst/>
                <a:latin typeface="+mn-lt"/>
                <a:ea typeface="+mn-ea"/>
                <a:cs typeface="+mn-cs"/>
              </a:rPr>
              <a:t>Blood Stop Powder:</a:t>
            </a:r>
            <a:r>
              <a:rPr kumimoji="0" lang="en-US" altLang="en-US" i="0" u="none" strike="noStrike" kern="1200" cap="none" normalizeH="0" baseline="0" dirty="0">
                <a:ln>
                  <a:noFill/>
                </a:ln>
                <a:solidFill>
                  <a:schemeClr val="tx1"/>
                </a:solidFill>
                <a:effectLst/>
                <a:latin typeface="+mn-lt"/>
                <a:ea typeface="+mn-ea"/>
                <a:cs typeface="+mn-cs"/>
              </a:rPr>
              <a:t> Apply directly to the wound to quickly stop bleeding.</a:t>
            </a:r>
          </a:p>
          <a:p>
            <a:pPr marL="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i="0" u="none" strike="noStrike" kern="1200" cap="none" normalizeH="0" baseline="0" dirty="0">
              <a:ln>
                <a:noFill/>
              </a:ln>
              <a:solidFill>
                <a:schemeClr val="tx1"/>
              </a:solidFill>
              <a:effectLst/>
              <a:latin typeface="+mn-lt"/>
              <a:ea typeface="+mn-ea"/>
              <a:cs typeface="+mn-cs"/>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b="1" i="0" u="none" strike="noStrike" kern="1200" cap="none" normalizeH="0" baseline="0" dirty="0">
                <a:ln>
                  <a:noFill/>
                </a:ln>
                <a:solidFill>
                  <a:schemeClr val="tx1"/>
                </a:solidFill>
                <a:effectLst/>
                <a:latin typeface="+mn-lt"/>
                <a:ea typeface="+mn-ea"/>
                <a:cs typeface="+mn-cs"/>
              </a:rPr>
              <a:t>Apply Pressure:</a:t>
            </a:r>
            <a:r>
              <a:rPr kumimoji="0" lang="en-US" altLang="en-US" b="0" i="0" u="none" strike="noStrike" kern="1200" cap="none" normalizeH="0" baseline="0" dirty="0">
                <a:ln>
                  <a:noFill/>
                </a:ln>
                <a:solidFill>
                  <a:schemeClr val="tx1"/>
                </a:solidFill>
                <a:effectLst/>
                <a:latin typeface="+mn-lt"/>
                <a:ea typeface="+mn-ea"/>
                <a:cs typeface="+mn-cs"/>
              </a:rPr>
              <a:t> Use a compression bandage or gauze pad to press firmly on the wound</a:t>
            </a:r>
            <a:r>
              <a:rPr lang="en-US" altLang="en-US" kern="1200" dirty="0">
                <a:solidFill>
                  <a:schemeClr val="tx1"/>
                </a:solidFill>
                <a:latin typeface="+mn-lt"/>
                <a:ea typeface="+mn-ea"/>
                <a:cs typeface="+mn-cs"/>
              </a:rPr>
              <a:t> for 5 minutes.</a:t>
            </a:r>
            <a:endParaRPr kumimoji="0" lang="en-US" altLang="en-US" b="0" i="0" u="none" strike="noStrike" kern="1200" cap="none" normalizeH="0" baseline="0" dirty="0">
              <a:ln>
                <a:noFill/>
              </a:ln>
              <a:solidFill>
                <a:schemeClr val="tx1"/>
              </a:solidFill>
              <a:effectLst/>
              <a:latin typeface="+mn-lt"/>
              <a:ea typeface="+mn-ea"/>
              <a:cs typeface="+mn-cs"/>
            </a:endParaRPr>
          </a:p>
          <a:p>
            <a:pPr marL="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b="0" i="0" u="none" strike="noStrike" kern="1200" cap="none" normalizeH="0" baseline="0" dirty="0">
              <a:ln>
                <a:noFill/>
              </a:ln>
              <a:solidFill>
                <a:schemeClr val="tx1"/>
              </a:solidFill>
              <a:effectLst/>
              <a:latin typeface="+mn-lt"/>
              <a:ea typeface="+mn-ea"/>
              <a:cs typeface="+mn-cs"/>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b="1" i="0" u="none" strike="noStrike" kern="1200" cap="none" normalizeH="0" baseline="0" dirty="0">
                <a:ln>
                  <a:noFill/>
                </a:ln>
                <a:solidFill>
                  <a:schemeClr val="tx1"/>
                </a:solidFill>
                <a:effectLst/>
                <a:latin typeface="+mn-lt"/>
                <a:ea typeface="+mn-ea"/>
                <a:cs typeface="+mn-cs"/>
              </a:rPr>
              <a:t>Elevate the Area:</a:t>
            </a:r>
            <a:r>
              <a:rPr kumimoji="0" lang="en-US" altLang="en-US" b="0" i="0" u="none" strike="noStrike" kern="1200" cap="none" normalizeH="0" baseline="0" dirty="0">
                <a:ln>
                  <a:noFill/>
                </a:ln>
                <a:solidFill>
                  <a:schemeClr val="tx1"/>
                </a:solidFill>
                <a:effectLst/>
                <a:latin typeface="+mn-lt"/>
                <a:ea typeface="+mn-ea"/>
                <a:cs typeface="+mn-cs"/>
              </a:rPr>
              <a:t> If possible and doesn’t cause pain, elevate the bleeding area above the heart level.</a:t>
            </a:r>
          </a:p>
          <a:p>
            <a:pPr marL="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b="0" i="0" u="none" strike="noStrike" kern="1200" cap="none" normalizeH="0" baseline="0" dirty="0">
              <a:ln>
                <a:noFill/>
              </a:ln>
              <a:solidFill>
                <a:schemeClr val="tx1"/>
              </a:solidFill>
              <a:effectLst/>
              <a:latin typeface="+mn-lt"/>
              <a:ea typeface="+mn-ea"/>
              <a:cs typeface="+mn-cs"/>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b="1" i="0" u="none" strike="noStrike" kern="1200" cap="none" normalizeH="0" baseline="0" dirty="0">
                <a:ln>
                  <a:noFill/>
                </a:ln>
                <a:solidFill>
                  <a:schemeClr val="tx1"/>
                </a:solidFill>
                <a:effectLst/>
                <a:latin typeface="+mn-lt"/>
                <a:ea typeface="+mn-ea"/>
                <a:cs typeface="+mn-cs"/>
              </a:rPr>
              <a:t>Monitor:</a:t>
            </a:r>
            <a:r>
              <a:rPr kumimoji="0" lang="en-US" altLang="en-US" b="0" i="0" u="none" strike="noStrike" kern="1200" cap="none" normalizeH="0" baseline="0" dirty="0">
                <a:ln>
                  <a:noFill/>
                </a:ln>
                <a:solidFill>
                  <a:schemeClr val="tx1"/>
                </a:solidFill>
                <a:effectLst/>
                <a:latin typeface="+mn-lt"/>
                <a:ea typeface="+mn-ea"/>
                <a:cs typeface="+mn-cs"/>
              </a:rPr>
              <a:t> Watch for signs of shock and continue to keep the pet calm.</a:t>
            </a:r>
          </a:p>
          <a:p>
            <a:pPr marL="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b="0" i="0" u="none" strike="noStrike" kern="1200" cap="none" normalizeH="0" baseline="0" dirty="0">
              <a:ln>
                <a:noFill/>
              </a:ln>
              <a:solidFill>
                <a:schemeClr val="tx1"/>
              </a:solidFill>
              <a:effectLst/>
              <a:latin typeface="+mn-lt"/>
              <a:ea typeface="+mn-ea"/>
              <a:cs typeface="+mn-cs"/>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b="1" i="0" u="none" strike="noStrike" kern="1200" cap="none" normalizeH="0" baseline="0" dirty="0">
                <a:ln>
                  <a:noFill/>
                </a:ln>
                <a:solidFill>
                  <a:schemeClr val="tx1"/>
                </a:solidFill>
                <a:effectLst/>
                <a:latin typeface="+mn-lt"/>
                <a:ea typeface="+mn-ea"/>
                <a:cs typeface="+mn-cs"/>
              </a:rPr>
              <a:t>Seek Veterinary Help:</a:t>
            </a:r>
            <a:r>
              <a:rPr kumimoji="0" lang="en-US" altLang="en-US" b="0" i="0" u="none" strike="noStrike" kern="1200" cap="none" normalizeH="0" baseline="0" dirty="0">
                <a:ln>
                  <a:noFill/>
                </a:ln>
                <a:solidFill>
                  <a:schemeClr val="tx1"/>
                </a:solidFill>
                <a:effectLst/>
                <a:latin typeface="+mn-lt"/>
                <a:ea typeface="+mn-ea"/>
                <a:cs typeface="+mn-cs"/>
              </a:rPr>
              <a:t> Always consult a vet as soon as possible for further care. If bleeding has not stopped for 15 minutes the pet can go into shock.</a:t>
            </a:r>
          </a:p>
        </p:txBody>
      </p:sp>
      <p:pic>
        <p:nvPicPr>
          <p:cNvPr id="3" name="Picture 2">
            <a:extLst>
              <a:ext uri="{FF2B5EF4-FFF2-40B4-BE49-F238E27FC236}">
                <a16:creationId xmlns:a16="http://schemas.microsoft.com/office/drawing/2014/main" id="{2E3C28D4-2F9E-D10A-38B6-C642E96A6D30}"/>
              </a:ext>
            </a:extLst>
          </p:cNvPr>
          <p:cNvPicPr>
            <a:picLocks noChangeAspect="1"/>
          </p:cNvPicPr>
          <p:nvPr/>
        </p:nvPicPr>
        <p:blipFill>
          <a:blip r:embed="rId3"/>
          <a:srcRect l="32290" r="16601"/>
          <a:stretch/>
        </p:blipFill>
        <p:spPr>
          <a:xfrm>
            <a:off x="4724400" y="1341120"/>
            <a:ext cx="4048207" cy="44554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0" name="Google Shape;260;p48" descr="Image result for tourniquet dog"/>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 name="Rectangle 7">
            <a:extLst>
              <a:ext uri="{FF2B5EF4-FFF2-40B4-BE49-F238E27FC236}">
                <a16:creationId xmlns:a16="http://schemas.microsoft.com/office/drawing/2014/main" id="{D4148379-C7DF-3172-30B3-1270A2A35B8D}"/>
              </a:ext>
            </a:extLst>
          </p:cNvPr>
          <p:cNvSpPr/>
          <p:nvPr/>
        </p:nvSpPr>
        <p:spPr>
          <a:xfrm>
            <a:off x="237889" y="1170432"/>
            <a:ext cx="117298" cy="72829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5"/>
        <p:cNvGrpSpPr/>
        <p:nvPr/>
      </p:nvGrpSpPr>
      <p:grpSpPr>
        <a:xfrm>
          <a:off x="0" y="0"/>
          <a:ext cx="0" cy="0"/>
          <a:chOff x="0" y="0"/>
          <a:chExt cx="0" cy="0"/>
        </a:xfrm>
      </p:grpSpPr>
      <p:sp>
        <p:nvSpPr>
          <p:cNvPr id="286" name="Google Shape;286;p22"/>
          <p:cNvSpPr txBox="1">
            <a:spLocks noGrp="1"/>
          </p:cNvSpPr>
          <p:nvPr>
            <p:ph type="title"/>
          </p:nvPr>
        </p:nvSpPr>
        <p:spPr>
          <a:xfrm>
            <a:off x="0" y="484632"/>
            <a:ext cx="3468141" cy="1622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0000"/>
              </a:buClr>
              <a:buSzPts val="2600"/>
              <a:buFont typeface="Calibri"/>
              <a:buNone/>
            </a:pPr>
            <a:r>
              <a:rPr lang="en-US" sz="2600" b="1" dirty="0">
                <a:solidFill>
                  <a:schemeClr val="tx1">
                    <a:lumMod val="95000"/>
                    <a:lumOff val="5000"/>
                  </a:schemeClr>
                </a:solidFill>
              </a:rPr>
              <a:t>Cardiopulmonary Arrest and Cardiopulmonary Resuscitation</a:t>
            </a:r>
            <a:endParaRPr dirty="0">
              <a:solidFill>
                <a:schemeClr val="tx1">
                  <a:lumMod val="95000"/>
                  <a:lumOff val="5000"/>
                </a:schemeClr>
              </a:solidFill>
            </a:endParaRPr>
          </a:p>
        </p:txBody>
      </p:sp>
      <p:sp>
        <p:nvSpPr>
          <p:cNvPr id="287" name="Google Shape;287;p22"/>
          <p:cNvSpPr txBox="1">
            <a:spLocks noGrp="1"/>
          </p:cNvSpPr>
          <p:nvPr>
            <p:ph idx="1"/>
          </p:nvPr>
        </p:nvSpPr>
        <p:spPr>
          <a:xfrm>
            <a:off x="95770" y="2267711"/>
            <a:ext cx="3276600" cy="4106441"/>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sz="1800" i="1" dirty="0"/>
              <a:t>CPA</a:t>
            </a:r>
          </a:p>
          <a:p>
            <a:pPr marL="0" lvl="0" indent="0" algn="ctr" rtl="0">
              <a:lnSpc>
                <a:spcPct val="90000"/>
              </a:lnSpc>
              <a:spcBef>
                <a:spcPts val="0"/>
              </a:spcBef>
              <a:spcAft>
                <a:spcPts val="0"/>
              </a:spcAft>
              <a:buClr>
                <a:schemeClr val="dk1"/>
              </a:buClr>
              <a:buSzPts val="2400"/>
              <a:buNone/>
            </a:pPr>
            <a:r>
              <a:rPr lang="en-US" sz="1800" dirty="0"/>
              <a:t>An event when an animal’s heart stops beating, and their respiratory system stops functioning.  </a:t>
            </a:r>
            <a:endParaRPr sz="1800" dirty="0"/>
          </a:p>
          <a:p>
            <a:pPr marL="0" lvl="0" indent="0" algn="ctr" rtl="0">
              <a:lnSpc>
                <a:spcPct val="90000"/>
              </a:lnSpc>
              <a:spcBef>
                <a:spcPts val="750"/>
              </a:spcBef>
              <a:spcAft>
                <a:spcPts val="0"/>
              </a:spcAft>
              <a:buClr>
                <a:schemeClr val="dk1"/>
              </a:buClr>
              <a:buSzPts val="1200"/>
              <a:buNone/>
            </a:pPr>
            <a:endParaRPr sz="1800" dirty="0"/>
          </a:p>
          <a:p>
            <a:pPr marL="0" lvl="0" indent="0" algn="ctr" rtl="0">
              <a:lnSpc>
                <a:spcPct val="90000"/>
              </a:lnSpc>
              <a:spcBef>
                <a:spcPts val="750"/>
              </a:spcBef>
              <a:spcAft>
                <a:spcPts val="0"/>
              </a:spcAft>
              <a:buClr>
                <a:schemeClr val="dk1"/>
              </a:buClr>
              <a:buSzPts val="2400"/>
              <a:buNone/>
            </a:pPr>
            <a:r>
              <a:rPr lang="en-US" sz="1800" i="1" dirty="0"/>
              <a:t>CPR</a:t>
            </a:r>
          </a:p>
          <a:p>
            <a:pPr marL="0" lvl="0" indent="0" algn="ctr" rtl="0">
              <a:lnSpc>
                <a:spcPct val="90000"/>
              </a:lnSpc>
              <a:spcBef>
                <a:spcPts val="750"/>
              </a:spcBef>
              <a:spcAft>
                <a:spcPts val="0"/>
              </a:spcAft>
              <a:buClr>
                <a:schemeClr val="dk1"/>
              </a:buClr>
              <a:buSzPts val="2400"/>
              <a:buNone/>
            </a:pPr>
            <a:r>
              <a:rPr lang="en-US" sz="1800" dirty="0"/>
              <a:t>a procedure that increases cardiac output (amount of blood pumped through the heart) and keeps oxygen delivered to the tissues</a:t>
            </a:r>
            <a:endParaRPr sz="1800" dirty="0"/>
          </a:p>
        </p:txBody>
      </p:sp>
      <p:sp>
        <p:nvSpPr>
          <p:cNvPr id="288" name="Google Shape;288;p22"/>
          <p:cNvSpPr/>
          <p:nvPr/>
        </p:nvSpPr>
        <p:spPr>
          <a:xfrm>
            <a:off x="3479292" y="0"/>
            <a:ext cx="5664708" cy="6858000"/>
          </a:xfrm>
          <a:prstGeom prst="rect">
            <a:avLst/>
          </a:prstGeom>
          <a:solidFill>
            <a:srgbClr val="C8CAC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9" name="Google Shape;289;p22"/>
          <p:cNvSpPr/>
          <p:nvPr/>
        </p:nvSpPr>
        <p:spPr>
          <a:xfrm>
            <a:off x="3842766" y="484632"/>
            <a:ext cx="4938073" cy="5739187"/>
          </a:xfrm>
          <a:prstGeom prst="roundRect">
            <a:avLst>
              <a:gd name="adj" fmla="val 0"/>
            </a:avLst>
          </a:prstGeom>
          <a:solidFill>
            <a:srgbClr val="FFFFFF"/>
          </a:solidFill>
          <a:ln w="9525" cap="flat" cmpd="sng">
            <a:solidFill>
              <a:srgbClr val="C8CACA"/>
            </a:solidFill>
            <a:prstDash val="solid"/>
            <a:miter lim="800000"/>
            <a:headEnd type="none" w="sm" len="sm"/>
            <a:tailEnd type="none" w="sm" len="sm"/>
          </a:ln>
          <a:effectLst>
            <a:outerShdw blurRad="57150" dist="19050" dir="5400000" algn="t" rotWithShape="0">
              <a:srgbClr val="000000">
                <a:alpha val="62352"/>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90" name="Google Shape;290;p22" descr="A picture containing appliance, indoor, table&#10;&#10;Description automatically generated"/>
          <p:cNvPicPr preferRelativeResize="0"/>
          <p:nvPr/>
        </p:nvPicPr>
        <p:blipFill rotWithShape="1">
          <a:blip r:embed="rId3">
            <a:alphaModFix/>
          </a:blip>
          <a:srcRect/>
          <a:stretch/>
        </p:blipFill>
        <p:spPr>
          <a:xfrm>
            <a:off x="4217389" y="965595"/>
            <a:ext cx="4188825" cy="4773591"/>
          </a:xfrm>
          <a:prstGeom prst="rect">
            <a:avLst/>
          </a:prstGeom>
          <a:noFill/>
          <a:ln>
            <a:noFill/>
          </a:ln>
        </p:spPr>
      </p:pic>
    </p:spTree>
    <p:extLst>
      <p:ext uri="{BB962C8B-B14F-4D97-AF65-F5344CB8AC3E}">
        <p14:creationId xmlns:p14="http://schemas.microsoft.com/office/powerpoint/2010/main" val="3755816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82FE3-C1C8-CF80-27B5-9D67BA0A0862}"/>
              </a:ext>
            </a:extLst>
          </p:cNvPr>
          <p:cNvSpPr>
            <a:spLocks noGrp="1"/>
          </p:cNvSpPr>
          <p:nvPr>
            <p:ph type="title"/>
          </p:nvPr>
        </p:nvSpPr>
        <p:spPr>
          <a:xfrm>
            <a:off x="3863383" y="308692"/>
            <a:ext cx="5280617" cy="1402470"/>
          </a:xfrm>
        </p:spPr>
        <p:txBody>
          <a:bodyPr anchor="t">
            <a:normAutofit/>
          </a:bodyPr>
          <a:lstStyle/>
          <a:p>
            <a:pPr algn="ctr"/>
            <a:r>
              <a:rPr lang="en-US" sz="2800" b="1" dirty="0"/>
              <a:t>Steps to Performing CPR on Pets</a:t>
            </a:r>
          </a:p>
        </p:txBody>
      </p:sp>
      <p:sp>
        <p:nvSpPr>
          <p:cNvPr id="3" name="Content Placeholder 2">
            <a:extLst>
              <a:ext uri="{FF2B5EF4-FFF2-40B4-BE49-F238E27FC236}">
                <a16:creationId xmlns:a16="http://schemas.microsoft.com/office/drawing/2014/main" id="{0A617A1A-1695-8DEE-17D1-C0CC67F1B2CB}"/>
              </a:ext>
            </a:extLst>
          </p:cNvPr>
          <p:cNvSpPr>
            <a:spLocks noGrp="1"/>
          </p:cNvSpPr>
          <p:nvPr>
            <p:ph idx="1"/>
          </p:nvPr>
        </p:nvSpPr>
        <p:spPr>
          <a:xfrm>
            <a:off x="4401417" y="1188720"/>
            <a:ext cx="4523127" cy="5360586"/>
          </a:xfrm>
        </p:spPr>
        <p:txBody>
          <a:bodyPr>
            <a:normAutofit fontScale="92500" lnSpcReduction="20000"/>
          </a:bodyPr>
          <a:lstStyle/>
          <a:p>
            <a:pPr marL="0" indent="0">
              <a:buNone/>
            </a:pPr>
            <a:r>
              <a:rPr lang="en-US" sz="2000" b="1" dirty="0"/>
              <a:t>Step 1: </a:t>
            </a:r>
            <a:r>
              <a:rPr lang="en-US" sz="2000" dirty="0"/>
              <a:t>Assess if CPR is needed.</a:t>
            </a:r>
          </a:p>
          <a:p>
            <a:pPr marL="0" indent="0">
              <a:buNone/>
            </a:pPr>
            <a:endParaRPr lang="en-US" sz="2000" dirty="0"/>
          </a:p>
          <a:p>
            <a:pPr marL="0" indent="0">
              <a:buNone/>
            </a:pPr>
            <a:r>
              <a:rPr lang="en-US" sz="2000" b="1" dirty="0"/>
              <a:t>Step 2: </a:t>
            </a:r>
            <a:r>
              <a:rPr lang="en-US" sz="2000" dirty="0"/>
              <a:t>Conduct a Primary Survey.</a:t>
            </a:r>
          </a:p>
          <a:p>
            <a:pPr marL="0" indent="0">
              <a:buNone/>
            </a:pPr>
            <a:endParaRPr lang="en-US" sz="2000" dirty="0"/>
          </a:p>
          <a:p>
            <a:pPr marL="0" indent="0">
              <a:buNone/>
            </a:pPr>
            <a:r>
              <a:rPr lang="en-US" sz="2000" b="1" dirty="0"/>
              <a:t>Step 3: </a:t>
            </a:r>
            <a:r>
              <a:rPr lang="en-US" sz="2000" dirty="0"/>
              <a:t>Position the pet for chest compressions.</a:t>
            </a:r>
          </a:p>
          <a:p>
            <a:pPr marL="0" indent="0">
              <a:buNone/>
            </a:pPr>
            <a:endParaRPr lang="en-US" sz="2000" dirty="0"/>
          </a:p>
          <a:p>
            <a:pPr marL="0" indent="0">
              <a:buNone/>
            </a:pPr>
            <a:r>
              <a:rPr lang="en-US" sz="2000" b="1" dirty="0"/>
              <a:t>Step 4: </a:t>
            </a:r>
            <a:r>
              <a:rPr lang="en-US" sz="2000" dirty="0"/>
              <a:t>Perform CPR: 30 compressions and 2 mouth-to-snout breaths. Continue for 2 minutes (approx. 4 cycles).</a:t>
            </a:r>
          </a:p>
          <a:p>
            <a:pPr marL="0" indent="0">
              <a:buNone/>
            </a:pPr>
            <a:endParaRPr lang="en-US" sz="2000" dirty="0"/>
          </a:p>
          <a:p>
            <a:pPr marL="0" indent="0">
              <a:buNone/>
            </a:pPr>
            <a:r>
              <a:rPr lang="en-US" sz="2000" b="1" dirty="0"/>
              <a:t>Step 5: </a:t>
            </a:r>
            <a:r>
              <a:rPr lang="en-US" sz="2000" dirty="0"/>
              <a:t>Pause after 2 minutes to check if the pet has revived by check breathing and feel for a pulse.</a:t>
            </a:r>
          </a:p>
          <a:p>
            <a:pPr marL="0" indent="0">
              <a:buNone/>
            </a:pPr>
            <a:endParaRPr lang="en-US" sz="2000" dirty="0"/>
          </a:p>
          <a:p>
            <a:pPr marL="0" indent="0">
              <a:buNone/>
            </a:pPr>
            <a:r>
              <a:rPr lang="en-US" sz="2000" b="1" dirty="0"/>
              <a:t>Step 6: </a:t>
            </a:r>
            <a:r>
              <a:rPr lang="en-US" sz="2000" dirty="0"/>
              <a:t>If no revival, repeat CPR for another 2 minutes. If two-person CPR, switch roles after each cycle.</a:t>
            </a:r>
          </a:p>
        </p:txBody>
      </p:sp>
      <p:pic>
        <p:nvPicPr>
          <p:cNvPr id="5" name="Picture 4">
            <a:extLst>
              <a:ext uri="{FF2B5EF4-FFF2-40B4-BE49-F238E27FC236}">
                <a16:creationId xmlns:a16="http://schemas.microsoft.com/office/drawing/2014/main" id="{DF2DE6D1-8045-CADE-6E9A-EEB4EB545562}"/>
              </a:ext>
            </a:extLst>
          </p:cNvPr>
          <p:cNvPicPr>
            <a:picLocks noChangeAspect="1"/>
          </p:cNvPicPr>
          <p:nvPr/>
        </p:nvPicPr>
        <p:blipFill>
          <a:blip r:embed="rId2"/>
          <a:srcRect l="21833" r="21833"/>
          <a:stretch/>
        </p:blipFill>
        <p:spPr>
          <a:xfrm>
            <a:off x="20" y="10"/>
            <a:ext cx="3863363" cy="6857990"/>
          </a:xfrm>
          <a:prstGeom prst="rect">
            <a:avLst/>
          </a:prstGeom>
        </p:spPr>
      </p:pic>
    </p:spTree>
    <p:extLst>
      <p:ext uri="{BB962C8B-B14F-4D97-AF65-F5344CB8AC3E}">
        <p14:creationId xmlns:p14="http://schemas.microsoft.com/office/powerpoint/2010/main" val="3794955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F56DC3-0258-7B8F-39D0-F691E35F118F}"/>
              </a:ext>
            </a:extLst>
          </p:cNvPr>
          <p:cNvSpPr>
            <a:spLocks noGrp="1"/>
          </p:cNvSpPr>
          <p:nvPr>
            <p:ph type="title"/>
          </p:nvPr>
        </p:nvSpPr>
        <p:spPr>
          <a:xfrm>
            <a:off x="446913" y="500062"/>
            <a:ext cx="8250174" cy="1325563"/>
          </a:xfrm>
        </p:spPr>
        <p:txBody>
          <a:bodyPr>
            <a:noAutofit/>
          </a:bodyPr>
          <a:lstStyle/>
          <a:p>
            <a:pPr algn="ctr"/>
            <a:r>
              <a:rPr lang="en-US" sz="3200" b="1" dirty="0">
                <a:solidFill>
                  <a:schemeClr val="tx1">
                    <a:lumMod val="95000"/>
                    <a:lumOff val="5000"/>
                  </a:schemeClr>
                </a:solidFill>
              </a:rPr>
              <a:t>Step 2- Primary  Survey  </a:t>
            </a:r>
            <a:br>
              <a:rPr lang="en-US" sz="3200" dirty="0"/>
            </a:br>
            <a:r>
              <a:rPr lang="en-US" sz="2800" i="1" dirty="0"/>
              <a:t>Should not take more than 10 seconds to complete</a:t>
            </a:r>
          </a:p>
        </p:txBody>
      </p:sp>
      <p:graphicFrame>
        <p:nvGraphicFramePr>
          <p:cNvPr id="8" name="Content Placeholder 5">
            <a:extLst>
              <a:ext uri="{FF2B5EF4-FFF2-40B4-BE49-F238E27FC236}">
                <a16:creationId xmlns:a16="http://schemas.microsoft.com/office/drawing/2014/main" id="{9D853C7C-9AC3-C048-FEF7-AE6B21E6AE2D}"/>
              </a:ext>
            </a:extLst>
          </p:cNvPr>
          <p:cNvGraphicFramePr>
            <a:graphicFrameLocks noGrp="1"/>
          </p:cNvGraphicFramePr>
          <p:nvPr>
            <p:ph idx="1"/>
            <p:extLst>
              <p:ext uri="{D42A27DB-BD31-4B8C-83A1-F6EECF244321}">
                <p14:modId xmlns:p14="http://schemas.microsoft.com/office/powerpoint/2010/main" val="2368729851"/>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1578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74203-FDC9-56BF-EBB4-908DD2C372B3}"/>
              </a:ext>
            </a:extLst>
          </p:cNvPr>
          <p:cNvSpPr>
            <a:spLocks noGrp="1"/>
          </p:cNvSpPr>
          <p:nvPr>
            <p:ph type="title"/>
          </p:nvPr>
        </p:nvSpPr>
        <p:spPr>
          <a:xfrm>
            <a:off x="628650" y="557188"/>
            <a:ext cx="7886700" cy="1133499"/>
          </a:xfrm>
        </p:spPr>
        <p:txBody>
          <a:bodyPr>
            <a:normAutofit/>
          </a:bodyPr>
          <a:lstStyle/>
          <a:p>
            <a:pPr algn="ctr"/>
            <a:r>
              <a:rPr lang="en-US" sz="3500" b="1" dirty="0">
                <a:latin typeface="+mn-lt"/>
              </a:rPr>
              <a:t>Chest Compressions</a:t>
            </a:r>
            <a:br>
              <a:rPr lang="en-US" sz="3500" b="1" dirty="0">
                <a:latin typeface="+mn-lt"/>
              </a:rPr>
            </a:br>
            <a:r>
              <a:rPr lang="en-US" sz="3500" i="0" dirty="0">
                <a:effectLst/>
                <a:latin typeface="+mn-lt"/>
              </a:rPr>
              <a:t>Most Important Part of CPR</a:t>
            </a:r>
            <a:endParaRPr lang="en-US" sz="3500" dirty="0">
              <a:latin typeface="+mn-lt"/>
            </a:endParaRPr>
          </a:p>
        </p:txBody>
      </p:sp>
      <p:graphicFrame>
        <p:nvGraphicFramePr>
          <p:cNvPr id="7" name="Text Placeholder 3">
            <a:extLst>
              <a:ext uri="{FF2B5EF4-FFF2-40B4-BE49-F238E27FC236}">
                <a16:creationId xmlns:a16="http://schemas.microsoft.com/office/drawing/2014/main" id="{CDCB93FF-D643-B9E5-47BC-C6B012298332}"/>
              </a:ext>
            </a:extLst>
          </p:cNvPr>
          <p:cNvGraphicFramePr>
            <a:graphicFrameLocks noGrp="1"/>
          </p:cNvGraphicFramePr>
          <p:nvPr>
            <p:ph idx="1"/>
            <p:extLst>
              <p:ext uri="{D42A27DB-BD31-4B8C-83A1-F6EECF244321}">
                <p14:modId xmlns:p14="http://schemas.microsoft.com/office/powerpoint/2010/main" val="3692802467"/>
              </p:ext>
            </p:extLst>
          </p:nvPr>
        </p:nvGraphicFramePr>
        <p:xfrm>
          <a:off x="336042" y="1792224"/>
          <a:ext cx="8323326"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8168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0A23D-75C6-8830-8850-5F1F3C09DE0A}"/>
              </a:ext>
            </a:extLst>
          </p:cNvPr>
          <p:cNvSpPr>
            <a:spLocks noGrp="1"/>
          </p:cNvSpPr>
          <p:nvPr>
            <p:ph type="title"/>
          </p:nvPr>
        </p:nvSpPr>
        <p:spPr>
          <a:xfrm>
            <a:off x="480060" y="325369"/>
            <a:ext cx="3276451" cy="1956841"/>
          </a:xfrm>
        </p:spPr>
        <p:txBody>
          <a:bodyPr vert="horz" lIns="91440" tIns="45720" rIns="91440" bIns="45720" rtlCol="0" anchor="b">
            <a:normAutofit/>
          </a:bodyPr>
          <a:lstStyle/>
          <a:p>
            <a:r>
              <a:rPr lang="en-US" sz="4300"/>
              <a:t>Compression Guidelines</a:t>
            </a:r>
          </a:p>
        </p:txBody>
      </p:sp>
      <p:sp>
        <p:nvSpPr>
          <p:cNvPr id="3" name="Content Placeholder 2">
            <a:extLst>
              <a:ext uri="{FF2B5EF4-FFF2-40B4-BE49-F238E27FC236}">
                <a16:creationId xmlns:a16="http://schemas.microsoft.com/office/drawing/2014/main" id="{D601C80A-4EBB-99ED-9C21-9517E4E01F91}"/>
              </a:ext>
            </a:extLst>
          </p:cNvPr>
          <p:cNvSpPr>
            <a:spLocks noGrp="1"/>
          </p:cNvSpPr>
          <p:nvPr>
            <p:ph sz="half" idx="1"/>
          </p:nvPr>
        </p:nvSpPr>
        <p:spPr>
          <a:xfrm>
            <a:off x="480060" y="2872899"/>
            <a:ext cx="3182691" cy="3320668"/>
          </a:xfrm>
        </p:spPr>
        <p:txBody>
          <a:bodyPr vert="horz" lIns="91440" tIns="45720" rIns="91440" bIns="45720" rtlCol="0">
            <a:normAutofit/>
          </a:bodyPr>
          <a:lstStyle/>
          <a:p>
            <a:r>
              <a:rPr lang="en-US" sz="1900" b="0" i="0" baseline="0"/>
              <a:t>Compress the chest 1/3 to 1/2 of the total width of the chest</a:t>
            </a:r>
            <a:endParaRPr lang="en-US" sz="1900"/>
          </a:p>
          <a:p>
            <a:r>
              <a:rPr lang="en-US" sz="1900" b="0" i="0" baseline="0"/>
              <a:t>Rate of compressions should be between 100-120 bpm no matter the size of the animal</a:t>
            </a:r>
            <a:endParaRPr lang="en-US" sz="1900"/>
          </a:p>
          <a:p>
            <a:r>
              <a:rPr lang="en-US" sz="1900" b="0" i="0" baseline="0"/>
              <a:t>Make sure the chest fully recoils between compressions</a:t>
            </a:r>
            <a:endParaRPr lang="en-US" sz="1900"/>
          </a:p>
          <a:p>
            <a:endParaRPr lang="en-US" sz="1900"/>
          </a:p>
        </p:txBody>
      </p:sp>
      <p:pic>
        <p:nvPicPr>
          <p:cNvPr id="7" name="Content Placeholder 6" descr="A person kneeling on the floor with stuffed animals&#10;&#10;Description automatically generated">
            <a:extLst>
              <a:ext uri="{FF2B5EF4-FFF2-40B4-BE49-F238E27FC236}">
                <a16:creationId xmlns:a16="http://schemas.microsoft.com/office/drawing/2014/main" id="{F0FD5AF1-6120-2847-9CA3-5B56FB1D7C88}"/>
              </a:ext>
            </a:extLst>
          </p:cNvPr>
          <p:cNvPicPr>
            <a:picLocks noGrp="1" noChangeAspect="1"/>
          </p:cNvPicPr>
          <p:nvPr>
            <p:ph sz="half" idx="2"/>
          </p:nvPr>
        </p:nvPicPr>
        <p:blipFill>
          <a:blip r:embed="rId2"/>
          <a:srcRect l="2286" r="15273"/>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Rectangle 7">
            <a:extLst>
              <a:ext uri="{FF2B5EF4-FFF2-40B4-BE49-F238E27FC236}">
                <a16:creationId xmlns:a16="http://schemas.microsoft.com/office/drawing/2014/main" id="{8D3DC94F-87CB-D1F1-CF44-D513D5A7B794}"/>
              </a:ext>
            </a:extLst>
          </p:cNvPr>
          <p:cNvSpPr/>
          <p:nvPr/>
        </p:nvSpPr>
        <p:spPr>
          <a:xfrm>
            <a:off x="365760" y="2563755"/>
            <a:ext cx="2990088" cy="7810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7165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89C0C-A399-38A8-ECDB-3AFF3EDC9568}"/>
              </a:ext>
            </a:extLst>
          </p:cNvPr>
          <p:cNvSpPr>
            <a:spLocks noGrp="1"/>
          </p:cNvSpPr>
          <p:nvPr>
            <p:ph type="title"/>
          </p:nvPr>
        </p:nvSpPr>
        <p:spPr>
          <a:xfrm>
            <a:off x="480060" y="325369"/>
            <a:ext cx="3276451" cy="1956841"/>
          </a:xfrm>
        </p:spPr>
        <p:txBody>
          <a:bodyPr vert="horz" lIns="91440" tIns="45720" rIns="91440" bIns="45720" rtlCol="0" anchor="b">
            <a:normAutofit/>
          </a:bodyPr>
          <a:lstStyle/>
          <a:p>
            <a:pPr defTabSz="914400"/>
            <a:r>
              <a:rPr lang="en-US" sz="4000" b="1" i="0">
                <a:effectLst/>
              </a:rPr>
              <a:t>Chest Shape Determines CPR Push Point</a:t>
            </a:r>
            <a:endParaRPr lang="en-US" sz="4000"/>
          </a:p>
        </p:txBody>
      </p:sp>
      <p:sp>
        <p:nvSpPr>
          <p:cNvPr id="3" name="Text Placeholder 2">
            <a:extLst>
              <a:ext uri="{FF2B5EF4-FFF2-40B4-BE49-F238E27FC236}">
                <a16:creationId xmlns:a16="http://schemas.microsoft.com/office/drawing/2014/main" id="{0CDD5AE0-BA44-4765-5D9B-4E3BAB406AB0}"/>
              </a:ext>
            </a:extLst>
          </p:cNvPr>
          <p:cNvSpPr>
            <a:spLocks noGrp="1"/>
          </p:cNvSpPr>
          <p:nvPr>
            <p:ph sz="half" idx="1"/>
          </p:nvPr>
        </p:nvSpPr>
        <p:spPr>
          <a:xfrm>
            <a:off x="480060" y="2872899"/>
            <a:ext cx="3182691" cy="3320668"/>
          </a:xfrm>
        </p:spPr>
        <p:txBody>
          <a:bodyPr vert="horz" lIns="91440" tIns="45720" rIns="91440" bIns="45720" rtlCol="0">
            <a:normAutofit/>
          </a:bodyPr>
          <a:lstStyle/>
          <a:p>
            <a:pPr indent="-228600" defTabSz="914400"/>
            <a:r>
              <a:rPr lang="en-US" sz="1900"/>
              <a:t>There are 2 ways to determine the chest shape of a pet:</a:t>
            </a:r>
          </a:p>
          <a:p>
            <a:pPr indent="-228600" defTabSz="914400"/>
            <a:endParaRPr lang="en-US" sz="1900"/>
          </a:p>
          <a:p>
            <a:pPr lvl="1" indent="-228600" defTabSz="914400"/>
            <a:r>
              <a:rPr lang="en-US" sz="1900"/>
              <a:t>Compare the width of the chest to the depth of the chest</a:t>
            </a:r>
          </a:p>
          <a:p>
            <a:pPr lvl="1" indent="-228600" defTabSz="914400"/>
            <a:r>
              <a:rPr lang="en-US" sz="1900"/>
              <a:t>Lay your pet on her side and feel the shape of the chest</a:t>
            </a:r>
          </a:p>
        </p:txBody>
      </p:sp>
      <p:pic>
        <p:nvPicPr>
          <p:cNvPr id="13" name="Picture 12" descr="A person kneeling on the floor with a plastic dog&#10;&#10;Description automatically generated">
            <a:extLst>
              <a:ext uri="{FF2B5EF4-FFF2-40B4-BE49-F238E27FC236}">
                <a16:creationId xmlns:a16="http://schemas.microsoft.com/office/drawing/2014/main" id="{01E95121-50DF-4E79-BBFF-5CC0DF74E5C4}"/>
              </a:ext>
            </a:extLst>
          </p:cNvPr>
          <p:cNvPicPr>
            <a:picLocks noChangeAspect="1"/>
          </p:cNvPicPr>
          <p:nvPr/>
        </p:nvPicPr>
        <p:blipFill>
          <a:blip r:embed="rId2"/>
          <a:srcRect l="12385" r="12387"/>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39869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89C0C-A399-38A8-ECDB-3AFF3EDC9568}"/>
              </a:ext>
            </a:extLst>
          </p:cNvPr>
          <p:cNvSpPr>
            <a:spLocks noGrp="1"/>
          </p:cNvSpPr>
          <p:nvPr>
            <p:ph type="title"/>
          </p:nvPr>
        </p:nvSpPr>
        <p:spPr/>
        <p:txBody>
          <a:bodyPr/>
          <a:lstStyle/>
          <a:p>
            <a:r>
              <a:rPr lang="en-US" dirty="0"/>
              <a:t>Keel Chested Position</a:t>
            </a:r>
          </a:p>
        </p:txBody>
      </p:sp>
      <p:sp>
        <p:nvSpPr>
          <p:cNvPr id="3" name="Text Placeholder 2">
            <a:extLst>
              <a:ext uri="{FF2B5EF4-FFF2-40B4-BE49-F238E27FC236}">
                <a16:creationId xmlns:a16="http://schemas.microsoft.com/office/drawing/2014/main" id="{0CDD5AE0-BA44-4765-5D9B-4E3BAB406AB0}"/>
              </a:ext>
            </a:extLst>
          </p:cNvPr>
          <p:cNvSpPr>
            <a:spLocks noGrp="1"/>
          </p:cNvSpPr>
          <p:nvPr>
            <p:ph sz="half" idx="1"/>
          </p:nvPr>
        </p:nvSpPr>
        <p:spPr>
          <a:xfrm>
            <a:off x="369189" y="1705802"/>
            <a:ext cx="3791331" cy="4351338"/>
          </a:xfrm>
        </p:spPr>
        <p:txBody>
          <a:bodyPr/>
          <a:lstStyle/>
          <a:p>
            <a:r>
              <a:rPr lang="en-US" dirty="0"/>
              <a:t>Keel-chested pets have chests that are deep and narrow. </a:t>
            </a:r>
          </a:p>
          <a:p>
            <a:r>
              <a:rPr lang="en-US" dirty="0"/>
              <a:t>The CPR push point is directly over the heart. </a:t>
            </a:r>
          </a:p>
          <a:p>
            <a:pPr lvl="1"/>
            <a:r>
              <a:rPr lang="en-US" dirty="0"/>
              <a:t>We find that location by pulling the elbow 1/3 of the way up the chest from the bottom.</a:t>
            </a:r>
          </a:p>
        </p:txBody>
      </p:sp>
      <p:pic>
        <p:nvPicPr>
          <p:cNvPr id="6" name="Picture 5" descr="A black dog with a collar&#10;&#10;Description automatically generated">
            <a:extLst>
              <a:ext uri="{FF2B5EF4-FFF2-40B4-BE49-F238E27FC236}">
                <a16:creationId xmlns:a16="http://schemas.microsoft.com/office/drawing/2014/main" id="{23516B79-F615-A430-A9E7-A5205F46D550}"/>
              </a:ext>
            </a:extLst>
          </p:cNvPr>
          <p:cNvPicPr>
            <a:picLocks noChangeAspect="1"/>
          </p:cNvPicPr>
          <p:nvPr/>
        </p:nvPicPr>
        <p:blipFill>
          <a:blip r:embed="rId2"/>
          <a:stretch>
            <a:fillRect/>
          </a:stretch>
        </p:blipFill>
        <p:spPr>
          <a:xfrm>
            <a:off x="4398264" y="1643072"/>
            <a:ext cx="4416552" cy="3571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Oval 3">
            <a:extLst>
              <a:ext uri="{FF2B5EF4-FFF2-40B4-BE49-F238E27FC236}">
                <a16:creationId xmlns:a16="http://schemas.microsoft.com/office/drawing/2014/main" id="{5F4BFE06-94C5-0895-EC2F-B4C871C88C6C}"/>
              </a:ext>
            </a:extLst>
          </p:cNvPr>
          <p:cNvSpPr/>
          <p:nvPr/>
        </p:nvSpPr>
        <p:spPr>
          <a:xfrm>
            <a:off x="6803136" y="3337560"/>
            <a:ext cx="210312" cy="228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4953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B4565-47CA-8CD2-9063-8E3E5A888C17}"/>
              </a:ext>
            </a:extLst>
          </p:cNvPr>
          <p:cNvSpPr>
            <a:spLocks noGrp="1"/>
          </p:cNvSpPr>
          <p:nvPr>
            <p:ph type="title"/>
          </p:nvPr>
        </p:nvSpPr>
        <p:spPr/>
        <p:txBody>
          <a:bodyPr/>
          <a:lstStyle/>
          <a:p>
            <a:r>
              <a:rPr lang="en-US" dirty="0"/>
              <a:t>Round Chested Pets</a:t>
            </a:r>
          </a:p>
        </p:txBody>
      </p:sp>
      <p:sp>
        <p:nvSpPr>
          <p:cNvPr id="3" name="Text Placeholder 2">
            <a:extLst>
              <a:ext uri="{FF2B5EF4-FFF2-40B4-BE49-F238E27FC236}">
                <a16:creationId xmlns:a16="http://schemas.microsoft.com/office/drawing/2014/main" id="{3C157091-FDC7-0412-9515-9E9BDAE73F1E}"/>
              </a:ext>
            </a:extLst>
          </p:cNvPr>
          <p:cNvSpPr>
            <a:spLocks noGrp="1"/>
          </p:cNvSpPr>
          <p:nvPr>
            <p:ph sz="half" idx="1"/>
          </p:nvPr>
        </p:nvSpPr>
        <p:spPr>
          <a:xfrm>
            <a:off x="527815" y="1825625"/>
            <a:ext cx="3886200" cy="4351338"/>
          </a:xfrm>
        </p:spPr>
        <p:txBody>
          <a:bodyPr/>
          <a:lstStyle/>
          <a:p>
            <a:r>
              <a:rPr lang="en-US" dirty="0"/>
              <a:t>Round-chested pets have chests that are approximately as deep as they are wide.</a:t>
            </a:r>
          </a:p>
          <a:p>
            <a:r>
              <a:rPr lang="en-US" dirty="0"/>
              <a:t>The CPR push point is at the widest point of the chest, which is the point on the chest forming the peak of the dome. </a:t>
            </a:r>
          </a:p>
        </p:txBody>
      </p:sp>
      <p:pic>
        <p:nvPicPr>
          <p:cNvPr id="8" name="Picture 7" descr="A black dog standing on a white background&#10;&#10;Description automatically generated">
            <a:extLst>
              <a:ext uri="{FF2B5EF4-FFF2-40B4-BE49-F238E27FC236}">
                <a16:creationId xmlns:a16="http://schemas.microsoft.com/office/drawing/2014/main" id="{E49F6DCA-056C-259C-832E-5BE6A3641E63}"/>
              </a:ext>
            </a:extLst>
          </p:cNvPr>
          <p:cNvPicPr>
            <a:picLocks noChangeAspect="1"/>
          </p:cNvPicPr>
          <p:nvPr/>
        </p:nvPicPr>
        <p:blipFill>
          <a:blip r:embed="rId2"/>
          <a:stretch>
            <a:fillRect/>
          </a:stretch>
        </p:blipFill>
        <p:spPr>
          <a:xfrm flipH="1">
            <a:off x="4729987" y="1825625"/>
            <a:ext cx="4079014" cy="32104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Oval 8">
            <a:extLst>
              <a:ext uri="{FF2B5EF4-FFF2-40B4-BE49-F238E27FC236}">
                <a16:creationId xmlns:a16="http://schemas.microsoft.com/office/drawing/2014/main" id="{471736F3-EA09-F2ED-D958-5C9E3AAD6576}"/>
              </a:ext>
            </a:extLst>
          </p:cNvPr>
          <p:cNvSpPr/>
          <p:nvPr/>
        </p:nvSpPr>
        <p:spPr>
          <a:xfrm>
            <a:off x="6227064" y="3227832"/>
            <a:ext cx="228600" cy="228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5263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1C859-A141-BE0F-F9D0-A43FAA1076EA}"/>
              </a:ext>
            </a:extLst>
          </p:cNvPr>
          <p:cNvSpPr>
            <a:spLocks noGrp="1"/>
          </p:cNvSpPr>
          <p:nvPr>
            <p:ph type="title"/>
          </p:nvPr>
        </p:nvSpPr>
        <p:spPr>
          <a:xfrm>
            <a:off x="480060" y="4777739"/>
            <a:ext cx="2564242" cy="1412119"/>
          </a:xfrm>
        </p:spPr>
        <p:txBody>
          <a:bodyPr vert="horz" lIns="91440" tIns="45720" rIns="91440" bIns="45720" rtlCol="0" anchor="ctr">
            <a:normAutofit fontScale="90000"/>
          </a:bodyPr>
          <a:lstStyle/>
          <a:p>
            <a:pPr>
              <a:spcBef>
                <a:spcPct val="0"/>
              </a:spcBef>
            </a:pPr>
            <a:r>
              <a:rPr lang="en-US" kern="1200">
                <a:solidFill>
                  <a:schemeClr val="tx1"/>
                </a:solidFill>
                <a:latin typeface="+mj-lt"/>
                <a:ea typeface="+mj-ea"/>
                <a:cs typeface="+mj-cs"/>
              </a:rPr>
              <a:t>Flat Chested Pets</a:t>
            </a:r>
          </a:p>
        </p:txBody>
      </p:sp>
      <p:sp>
        <p:nvSpPr>
          <p:cNvPr id="3" name="Text Placeholder 2">
            <a:extLst>
              <a:ext uri="{FF2B5EF4-FFF2-40B4-BE49-F238E27FC236}">
                <a16:creationId xmlns:a16="http://schemas.microsoft.com/office/drawing/2014/main" id="{D90BEAE8-298E-3DD1-BC2C-ABC2C1641382}"/>
              </a:ext>
            </a:extLst>
          </p:cNvPr>
          <p:cNvSpPr>
            <a:spLocks noGrp="1"/>
          </p:cNvSpPr>
          <p:nvPr>
            <p:ph sz="half" idx="1"/>
          </p:nvPr>
        </p:nvSpPr>
        <p:spPr>
          <a:xfrm>
            <a:off x="2395728" y="4981288"/>
            <a:ext cx="6387084" cy="1399223"/>
          </a:xfrm>
        </p:spPr>
        <p:txBody>
          <a:bodyPr vert="horz" lIns="91440" tIns="45720" rIns="91440" bIns="45720" rtlCol="0" anchor="ctr">
            <a:noAutofit/>
          </a:bodyPr>
          <a:lstStyle/>
          <a:p>
            <a:pPr indent="-228600">
              <a:buFont typeface="Arial" panose="020B0604020202020204" pitchFamily="34" charset="0"/>
              <a:buChar char="•"/>
            </a:pPr>
            <a:r>
              <a:rPr lang="en-US" sz="1800" kern="1200" dirty="0">
                <a:solidFill>
                  <a:schemeClr val="tx1"/>
                </a:solidFill>
                <a:latin typeface="+mn-lt"/>
                <a:ea typeface="+mn-ea"/>
                <a:cs typeface="+mn-cs"/>
              </a:rPr>
              <a:t>Flat-chested pets have chests that are wider than they are deep.</a:t>
            </a:r>
          </a:p>
          <a:p>
            <a:pPr indent="-228600">
              <a:buFont typeface="Arial" panose="020B0604020202020204" pitchFamily="34" charset="0"/>
              <a:buChar char="•"/>
            </a:pPr>
            <a:r>
              <a:rPr lang="en-US" sz="1800" kern="1200" dirty="0">
                <a:solidFill>
                  <a:schemeClr val="tx1"/>
                </a:solidFill>
                <a:latin typeface="+mn-lt"/>
                <a:ea typeface="+mn-ea"/>
                <a:cs typeface="+mn-cs"/>
              </a:rPr>
              <a:t>Compressions for flat chested pets should be focused directly over the sternum (breast bone) with the dog on its back. </a:t>
            </a:r>
          </a:p>
          <a:p>
            <a:pPr indent="-228600">
              <a:buFont typeface="Arial" panose="020B0604020202020204" pitchFamily="34" charset="0"/>
              <a:buChar char="•"/>
            </a:pPr>
            <a:r>
              <a:rPr lang="en-US" sz="1800" kern="1200" dirty="0">
                <a:solidFill>
                  <a:schemeClr val="tx1"/>
                </a:solidFill>
                <a:latin typeface="+mn-lt"/>
                <a:ea typeface="+mn-ea"/>
                <a:cs typeface="+mn-cs"/>
              </a:rPr>
              <a:t>The CPR push point is directly between the front legs.</a:t>
            </a:r>
          </a:p>
        </p:txBody>
      </p:sp>
      <p:pic>
        <p:nvPicPr>
          <p:cNvPr id="8" name="Picture 7" descr="A dog lying on its back&#10;&#10;Description automatically generated">
            <a:extLst>
              <a:ext uri="{FF2B5EF4-FFF2-40B4-BE49-F238E27FC236}">
                <a16:creationId xmlns:a16="http://schemas.microsoft.com/office/drawing/2014/main" id="{45ADF537-5339-E48A-7F94-AFBD110A4030}"/>
              </a:ext>
            </a:extLst>
          </p:cNvPr>
          <p:cNvPicPr>
            <a:picLocks noChangeAspect="1"/>
          </p:cNvPicPr>
          <p:nvPr/>
        </p:nvPicPr>
        <p:blipFill>
          <a:blip r:embed="rId2"/>
          <a:srcRect r="9734" b="2"/>
          <a:stretch/>
        </p:blipFill>
        <p:spPr>
          <a:xfrm>
            <a:off x="20" y="10"/>
            <a:ext cx="9143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9" name="Oval 8">
            <a:extLst>
              <a:ext uri="{FF2B5EF4-FFF2-40B4-BE49-F238E27FC236}">
                <a16:creationId xmlns:a16="http://schemas.microsoft.com/office/drawing/2014/main" id="{A0052635-D710-4BEB-16AA-B93026D51786}"/>
              </a:ext>
            </a:extLst>
          </p:cNvPr>
          <p:cNvSpPr/>
          <p:nvPr/>
        </p:nvSpPr>
        <p:spPr>
          <a:xfrm>
            <a:off x="4297108" y="477489"/>
            <a:ext cx="549783" cy="407098"/>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67254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A puppy with hot compress bag on its head">
            <a:extLst>
              <a:ext uri="{FF2B5EF4-FFF2-40B4-BE49-F238E27FC236}">
                <a16:creationId xmlns:a16="http://schemas.microsoft.com/office/drawing/2014/main" id="{15DE6EA3-6B22-F078-77B6-381C1D51E33C}"/>
              </a:ext>
            </a:extLst>
          </p:cNvPr>
          <p:cNvPicPr>
            <a:picLocks noChangeAspect="1"/>
          </p:cNvPicPr>
          <p:nvPr/>
        </p:nvPicPr>
        <p:blipFill>
          <a:blip r:embed="rId2"/>
          <a:srcRect l="16881" r="12796"/>
          <a:stretch/>
        </p:blipFill>
        <p:spPr>
          <a:xfrm>
            <a:off x="5887452" y="1975104"/>
            <a:ext cx="3278013" cy="3099816"/>
          </a:xfrm>
          <a:prstGeom prst="rect">
            <a:avLst/>
          </a:prstGeom>
        </p:spPr>
      </p:pic>
      <p:sp>
        <p:nvSpPr>
          <p:cNvPr id="2" name="Title 1">
            <a:extLst>
              <a:ext uri="{FF2B5EF4-FFF2-40B4-BE49-F238E27FC236}">
                <a16:creationId xmlns:a16="http://schemas.microsoft.com/office/drawing/2014/main" id="{CDCF9507-D1A9-0D77-8285-36F7BF964AFB}"/>
              </a:ext>
            </a:extLst>
          </p:cNvPr>
          <p:cNvSpPr>
            <a:spLocks noGrp="1"/>
          </p:cNvSpPr>
          <p:nvPr>
            <p:ph type="title"/>
          </p:nvPr>
        </p:nvSpPr>
        <p:spPr>
          <a:xfrm>
            <a:off x="339936" y="209995"/>
            <a:ext cx="7084992" cy="1262507"/>
          </a:xfrm>
        </p:spPr>
        <p:txBody>
          <a:bodyPr>
            <a:normAutofit/>
          </a:bodyPr>
          <a:lstStyle/>
          <a:p>
            <a:r>
              <a:rPr lang="en-US" sz="3500" b="1" dirty="0"/>
              <a:t>Preventing Medical Emergencies</a:t>
            </a:r>
          </a:p>
        </p:txBody>
      </p:sp>
      <p:graphicFrame>
        <p:nvGraphicFramePr>
          <p:cNvPr id="35" name="Rectangle 1">
            <a:extLst>
              <a:ext uri="{FF2B5EF4-FFF2-40B4-BE49-F238E27FC236}">
                <a16:creationId xmlns:a16="http://schemas.microsoft.com/office/drawing/2014/main" id="{62BA9E1E-AABE-F8EE-D302-68FD5898F5FC}"/>
              </a:ext>
            </a:extLst>
          </p:cNvPr>
          <p:cNvGraphicFramePr>
            <a:graphicFrameLocks noGrp="1"/>
          </p:cNvGraphicFramePr>
          <p:nvPr>
            <p:ph idx="1"/>
            <p:extLst>
              <p:ext uri="{D42A27DB-BD31-4B8C-83A1-F6EECF244321}">
                <p14:modId xmlns:p14="http://schemas.microsoft.com/office/powerpoint/2010/main" val="1571410566"/>
              </p:ext>
            </p:extLst>
          </p:nvPr>
        </p:nvGraphicFramePr>
        <p:xfrm>
          <a:off x="414212" y="1682496"/>
          <a:ext cx="6068884" cy="4270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7476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F761B-8FFA-CCC1-3517-F097BA7888AC}"/>
              </a:ext>
            </a:extLst>
          </p:cNvPr>
          <p:cNvSpPr>
            <a:spLocks noGrp="1"/>
          </p:cNvSpPr>
          <p:nvPr>
            <p:ph type="title"/>
          </p:nvPr>
        </p:nvSpPr>
        <p:spPr>
          <a:xfrm>
            <a:off x="322326" y="411480"/>
            <a:ext cx="8348473" cy="1106424"/>
          </a:xfrm>
        </p:spPr>
        <p:txBody>
          <a:bodyPr vert="horz" lIns="91440" tIns="45720" rIns="91440" bIns="45720" rtlCol="0" anchor="ctr">
            <a:normAutofit/>
          </a:bodyPr>
          <a:lstStyle/>
          <a:p>
            <a:r>
              <a:rPr lang="en-US" sz="3100" b="1" kern="1200">
                <a:solidFill>
                  <a:schemeClr val="tx1"/>
                </a:solidFill>
                <a:latin typeface="+mj-lt"/>
                <a:ea typeface="+mj-ea"/>
                <a:cs typeface="+mj-cs"/>
              </a:rPr>
              <a:t>Cats and Small Dogs (puppies and kittens)</a:t>
            </a:r>
            <a:br>
              <a:rPr lang="en-US" sz="3100" kern="1200">
                <a:solidFill>
                  <a:schemeClr val="tx1"/>
                </a:solidFill>
                <a:latin typeface="+mj-lt"/>
                <a:ea typeface="+mj-ea"/>
                <a:cs typeface="+mj-cs"/>
              </a:rPr>
            </a:br>
            <a:r>
              <a:rPr lang="en-US" sz="3100" i="1" kern="1200">
                <a:solidFill>
                  <a:schemeClr val="tx1"/>
                </a:solidFill>
                <a:latin typeface="+mj-lt"/>
                <a:ea typeface="+mj-ea"/>
                <a:cs typeface="+mj-cs"/>
              </a:rPr>
              <a:t>Pets usually 15 lbs or under</a:t>
            </a:r>
          </a:p>
        </p:txBody>
      </p:sp>
      <p:sp>
        <p:nvSpPr>
          <p:cNvPr id="3" name="Text Placeholder 2">
            <a:extLst>
              <a:ext uri="{FF2B5EF4-FFF2-40B4-BE49-F238E27FC236}">
                <a16:creationId xmlns:a16="http://schemas.microsoft.com/office/drawing/2014/main" id="{81DAEEA4-5305-BC30-452F-05564A2A83F2}"/>
              </a:ext>
            </a:extLst>
          </p:cNvPr>
          <p:cNvSpPr>
            <a:spLocks noGrp="1"/>
          </p:cNvSpPr>
          <p:nvPr>
            <p:ph sz="half" idx="1"/>
          </p:nvPr>
        </p:nvSpPr>
        <p:spPr>
          <a:xfrm>
            <a:off x="5397524" y="1051561"/>
            <a:ext cx="3600172" cy="5404103"/>
          </a:xfrm>
        </p:spPr>
        <p:txBody>
          <a:bodyPr vert="horz" lIns="91440" tIns="45720" rIns="91440" bIns="45720" rtlCol="0" anchor="ctr">
            <a:normAutofit/>
          </a:bodyPr>
          <a:lstStyle/>
          <a:p>
            <a:pPr>
              <a:buClr>
                <a:schemeClr val="tx1"/>
              </a:buClr>
            </a:pPr>
            <a:r>
              <a:rPr lang="en-US" sz="1600" dirty="0"/>
              <a:t>The CPR crush point can be either on the side of the chest or directly over the heart depending on the chest shape of the small pet.</a:t>
            </a:r>
          </a:p>
          <a:p>
            <a:pPr lvl="1">
              <a:buClr>
                <a:schemeClr val="tx1"/>
              </a:buClr>
            </a:pPr>
            <a:r>
              <a:rPr lang="en-US" sz="1600" dirty="0"/>
              <a:t>For pets lying on their right side, there are two hand placement options.</a:t>
            </a:r>
          </a:p>
          <a:p>
            <a:pPr lvl="1">
              <a:buClr>
                <a:schemeClr val="tx1"/>
              </a:buClr>
            </a:pPr>
            <a:r>
              <a:rPr lang="en-US" sz="1600" dirty="0"/>
              <a:t>If the pet has a small chest, wrap both hands around the chest with your thumbs positioned over the heart. </a:t>
            </a:r>
          </a:p>
          <a:p>
            <a:pPr lvl="1">
              <a:buClr>
                <a:schemeClr val="tx1"/>
              </a:buClr>
            </a:pPr>
            <a:r>
              <a:rPr lang="en-US" sz="1600" dirty="0"/>
              <a:t>For narrow-chested pets, use one hand with the thumb positioned over the heart, similar to the technique used for keel-chested pets.</a:t>
            </a:r>
          </a:p>
          <a:p>
            <a:pPr lvl="1">
              <a:buClr>
                <a:schemeClr val="tx1"/>
              </a:buClr>
            </a:pPr>
            <a:r>
              <a:rPr lang="en-US" sz="1600" dirty="0"/>
              <a:t>For larger-sized small pets with </a:t>
            </a:r>
            <a:r>
              <a:rPr lang="en-US" sz="1600"/>
              <a:t>flat chests: </a:t>
            </a:r>
            <a:r>
              <a:rPr lang="en-US" sz="1600" dirty="0"/>
              <a:t>Perform compressions as for flat-chested dogs on their backs.</a:t>
            </a:r>
          </a:p>
        </p:txBody>
      </p:sp>
      <p:pic>
        <p:nvPicPr>
          <p:cNvPr id="6" name="Picture 5" descr="A person tying a stuffed animal&#10;&#10;Description automatically generated">
            <a:extLst>
              <a:ext uri="{FF2B5EF4-FFF2-40B4-BE49-F238E27FC236}">
                <a16:creationId xmlns:a16="http://schemas.microsoft.com/office/drawing/2014/main" id="{27F8DCA7-4F6A-9AF1-0FEA-2878B6CDD619}"/>
              </a:ext>
            </a:extLst>
          </p:cNvPr>
          <p:cNvPicPr>
            <a:picLocks noChangeAspect="1"/>
          </p:cNvPicPr>
          <p:nvPr/>
        </p:nvPicPr>
        <p:blipFill>
          <a:blip r:embed="rId2"/>
          <a:srcRect l="12681" t="24350" r="16722" b="-4"/>
          <a:stretch/>
        </p:blipFill>
        <p:spPr>
          <a:xfrm rot="5400000">
            <a:off x="-164005" y="2568601"/>
            <a:ext cx="3191256" cy="2564892"/>
          </a:xfrm>
          <a:prstGeom prst="rect">
            <a:avLst/>
          </a:prstGeom>
        </p:spPr>
      </p:pic>
      <p:pic>
        <p:nvPicPr>
          <p:cNvPr id="8" name="Picture 7" descr="A hand holding a stuffed animal&#10;&#10;Description automatically generated">
            <a:extLst>
              <a:ext uri="{FF2B5EF4-FFF2-40B4-BE49-F238E27FC236}">
                <a16:creationId xmlns:a16="http://schemas.microsoft.com/office/drawing/2014/main" id="{BA4C6FC0-EE13-01A2-5FAC-AC8EA4C8B5DA}"/>
              </a:ext>
            </a:extLst>
          </p:cNvPr>
          <p:cNvPicPr>
            <a:picLocks noChangeAspect="1"/>
          </p:cNvPicPr>
          <p:nvPr/>
        </p:nvPicPr>
        <p:blipFill>
          <a:blip r:embed="rId3"/>
          <a:srcRect t="24333" r="29403" b="-4"/>
          <a:stretch/>
        </p:blipFill>
        <p:spPr>
          <a:xfrm rot="5400000">
            <a:off x="2519172" y="2568324"/>
            <a:ext cx="3191256" cy="2565447"/>
          </a:xfrm>
          <a:prstGeom prst="rect">
            <a:avLst/>
          </a:prstGeom>
        </p:spPr>
      </p:pic>
      <p:sp>
        <p:nvSpPr>
          <p:cNvPr id="9" name="Rectangle 8">
            <a:extLst>
              <a:ext uri="{FF2B5EF4-FFF2-40B4-BE49-F238E27FC236}">
                <a16:creationId xmlns:a16="http://schemas.microsoft.com/office/drawing/2014/main" id="{0D00A909-F595-A28F-C42F-89AFF620C8F5}"/>
              </a:ext>
            </a:extLst>
          </p:cNvPr>
          <p:cNvSpPr/>
          <p:nvPr/>
        </p:nvSpPr>
        <p:spPr>
          <a:xfrm>
            <a:off x="0" y="585216"/>
            <a:ext cx="96012" cy="704088"/>
          </a:xfrm>
          <a:prstGeom prst="rect">
            <a:avLst/>
          </a:prstGeom>
          <a:solidFill>
            <a:srgbClr val="00B0F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441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6"/>
        <p:cNvGrpSpPr/>
        <p:nvPr/>
      </p:nvGrpSpPr>
      <p:grpSpPr>
        <a:xfrm>
          <a:off x="0" y="0"/>
          <a:ext cx="0" cy="0"/>
          <a:chOff x="0" y="0"/>
          <a:chExt cx="0" cy="0"/>
        </a:xfrm>
      </p:grpSpPr>
      <p:sp useBgFill="1">
        <p:nvSpPr>
          <p:cNvPr id="347" name="Rectangle 34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Google Shape;337;p27"/>
          <p:cNvSpPr txBox="1">
            <a:spLocks noGrp="1"/>
          </p:cNvSpPr>
          <p:nvPr>
            <p:ph type="title"/>
          </p:nvPr>
        </p:nvSpPr>
        <p:spPr>
          <a:xfrm>
            <a:off x="480060" y="325369"/>
            <a:ext cx="3276451" cy="1956841"/>
          </a:xfrm>
          <a:prstGeom prst="rect">
            <a:avLst/>
          </a:prstGeom>
        </p:spPr>
        <p:txBody>
          <a:bodyPr spcFirstLastPara="1" vert="horz" lIns="91440" tIns="45720" rIns="91440" bIns="45720" rtlCol="0" anchor="b" anchorCtr="0">
            <a:normAutofit/>
          </a:bodyPr>
          <a:lstStyle/>
          <a:p>
            <a:pPr marL="0" lvl="0" indent="0">
              <a:spcAft>
                <a:spcPts val="0"/>
              </a:spcAft>
              <a:buClr>
                <a:srgbClr val="C00000"/>
              </a:buClr>
              <a:buSzPts val="3300"/>
            </a:pPr>
            <a:r>
              <a:rPr lang="en-US" sz="4700" b="1"/>
              <a:t>Mouth-to-Snout</a:t>
            </a:r>
            <a:endParaRPr lang="en-US" sz="4700"/>
          </a:p>
        </p:txBody>
      </p:sp>
      <p:sp>
        <p:nvSpPr>
          <p:cNvPr id="34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Google Shape;341;p27"/>
          <p:cNvSpPr txBox="1"/>
          <p:nvPr/>
        </p:nvSpPr>
        <p:spPr>
          <a:xfrm>
            <a:off x="253938" y="2872057"/>
            <a:ext cx="3502573" cy="3783933"/>
          </a:xfrm>
          <a:prstGeom prst="rect">
            <a:avLst/>
          </a:prstGeom>
        </p:spPr>
        <p:txBody>
          <a:bodyPr spcFirstLastPara="1" vert="horz" lIns="91440" tIns="45720" rIns="91440" bIns="45720" rtlCol="0" anchorCtr="0">
            <a:noAutofit/>
          </a:bodyPr>
          <a:lstStyle/>
          <a:p>
            <a:pPr indent="-228600" fontAlgn="base">
              <a:lnSpc>
                <a:spcPct val="90000"/>
              </a:lnSpc>
              <a:spcAft>
                <a:spcPts val="600"/>
              </a:spcAft>
              <a:buFont typeface="Arial" panose="020B0604020202020204" pitchFamily="34" charset="0"/>
              <a:buChar char="•"/>
            </a:pPr>
            <a:r>
              <a:rPr lang="en-US" sz="1600" b="0" i="0" kern="1200" dirty="0">
                <a:solidFill>
                  <a:schemeClr val="tx1"/>
                </a:solidFill>
                <a:effectLst/>
                <a:latin typeface="+mn-lt"/>
                <a:ea typeface="+mn-ea"/>
                <a:cs typeface="+mn-cs"/>
              </a:rPr>
              <a:t>Firmly close the pet's mouth</a:t>
            </a:r>
          </a:p>
          <a:p>
            <a:pPr indent="-228600" fontAlgn="base">
              <a:lnSpc>
                <a:spcPct val="90000"/>
              </a:lnSpc>
              <a:spcAft>
                <a:spcPts val="600"/>
              </a:spcAft>
              <a:buFont typeface="Arial" panose="020B0604020202020204" pitchFamily="34" charset="0"/>
              <a:buChar char="•"/>
            </a:pPr>
            <a:endParaRPr lang="en-US" sz="1600" b="0" i="0" kern="1200" dirty="0">
              <a:solidFill>
                <a:schemeClr val="tx1"/>
              </a:solidFill>
              <a:effectLst/>
              <a:latin typeface="+mn-lt"/>
              <a:ea typeface="+mn-ea"/>
              <a:cs typeface="+mn-cs"/>
            </a:endParaRPr>
          </a:p>
          <a:p>
            <a:pPr indent="-228600" fontAlgn="base">
              <a:lnSpc>
                <a:spcPct val="90000"/>
              </a:lnSpc>
              <a:spcAft>
                <a:spcPts val="600"/>
              </a:spcAft>
              <a:buFont typeface="Arial" panose="020B0604020202020204" pitchFamily="34" charset="0"/>
              <a:buChar char="•"/>
            </a:pPr>
            <a:r>
              <a:rPr lang="en-US" sz="1600" b="0" i="0" kern="1200" dirty="0">
                <a:solidFill>
                  <a:schemeClr val="tx1"/>
                </a:solidFill>
                <a:effectLst/>
                <a:latin typeface="+mn-lt"/>
                <a:ea typeface="+mn-ea"/>
                <a:cs typeface="+mn-cs"/>
              </a:rPr>
              <a:t>Extend the neck to align the snout with the spine</a:t>
            </a:r>
          </a:p>
          <a:p>
            <a:pPr indent="-228600" fontAlgn="base">
              <a:lnSpc>
                <a:spcPct val="90000"/>
              </a:lnSpc>
              <a:spcAft>
                <a:spcPts val="600"/>
              </a:spcAft>
              <a:buFont typeface="Arial" panose="020B0604020202020204" pitchFamily="34" charset="0"/>
              <a:buChar char="•"/>
            </a:pPr>
            <a:endParaRPr lang="en-US" sz="1600" b="0" i="0" kern="1200" dirty="0">
              <a:solidFill>
                <a:schemeClr val="tx1"/>
              </a:solidFill>
              <a:effectLst/>
              <a:latin typeface="+mn-lt"/>
              <a:ea typeface="+mn-ea"/>
              <a:cs typeface="+mn-cs"/>
            </a:endParaRPr>
          </a:p>
          <a:p>
            <a:pPr indent="-228600" fontAlgn="base">
              <a:lnSpc>
                <a:spcPct val="90000"/>
              </a:lnSpc>
              <a:spcAft>
                <a:spcPts val="600"/>
              </a:spcAft>
              <a:buFont typeface="Arial" panose="020B0604020202020204" pitchFamily="34" charset="0"/>
              <a:buChar char="•"/>
            </a:pPr>
            <a:r>
              <a:rPr lang="en-US" sz="1600" b="0" i="0" kern="1200" dirty="0">
                <a:solidFill>
                  <a:schemeClr val="tx1"/>
                </a:solidFill>
                <a:effectLst/>
                <a:latin typeface="+mn-lt"/>
                <a:ea typeface="+mn-ea"/>
                <a:cs typeface="+mn-cs"/>
              </a:rPr>
              <a:t>Make a seal over both nostrils and give 2 quick breaths</a:t>
            </a:r>
          </a:p>
          <a:p>
            <a:pPr indent="-228600" fontAlgn="base">
              <a:lnSpc>
                <a:spcPct val="90000"/>
              </a:lnSpc>
              <a:spcAft>
                <a:spcPts val="600"/>
              </a:spcAft>
              <a:buFont typeface="Arial" panose="020B0604020202020204" pitchFamily="34" charset="0"/>
              <a:buChar char="•"/>
            </a:pPr>
            <a:endParaRPr lang="en-US" sz="1600" b="0" i="0" kern="1200" dirty="0">
              <a:solidFill>
                <a:schemeClr val="tx1"/>
              </a:solidFill>
              <a:effectLst/>
              <a:latin typeface="+mn-lt"/>
              <a:ea typeface="+mn-ea"/>
              <a:cs typeface="+mn-cs"/>
            </a:endParaRPr>
          </a:p>
          <a:p>
            <a:pPr indent="-228600" fontAlgn="base">
              <a:lnSpc>
                <a:spcPct val="90000"/>
              </a:lnSpc>
              <a:spcAft>
                <a:spcPts val="600"/>
              </a:spcAft>
              <a:buFont typeface="Arial" panose="020B0604020202020204" pitchFamily="34" charset="0"/>
              <a:buChar char="•"/>
            </a:pPr>
            <a:r>
              <a:rPr lang="en-US" sz="1600" b="0" i="0" kern="1200" dirty="0">
                <a:solidFill>
                  <a:schemeClr val="tx1"/>
                </a:solidFill>
                <a:effectLst/>
                <a:latin typeface="+mn-lt"/>
                <a:ea typeface="+mn-ea"/>
                <a:cs typeface="+mn-cs"/>
              </a:rPr>
              <a:t>Watch the chest to make sure it rises as you give the breaths</a:t>
            </a:r>
          </a:p>
          <a:p>
            <a:pPr indent="-228600" fontAlgn="base">
              <a:lnSpc>
                <a:spcPct val="90000"/>
              </a:lnSpc>
              <a:spcAft>
                <a:spcPts val="600"/>
              </a:spcAft>
              <a:buFont typeface="Arial" panose="020B0604020202020204" pitchFamily="34" charset="0"/>
              <a:buChar char="•"/>
            </a:pPr>
            <a:endParaRPr lang="en-US" sz="1600" kern="1200" dirty="0">
              <a:solidFill>
                <a:schemeClr val="tx1"/>
              </a:solidFill>
              <a:latin typeface="+mn-lt"/>
              <a:ea typeface="+mn-ea"/>
              <a:cs typeface="+mn-cs"/>
            </a:endParaRPr>
          </a:p>
          <a:p>
            <a:pPr indent="-228600" fontAlgn="base">
              <a:lnSpc>
                <a:spcPct val="90000"/>
              </a:lnSpc>
              <a:spcAft>
                <a:spcPts val="600"/>
              </a:spcAft>
              <a:buFont typeface="Arial" panose="020B0604020202020204" pitchFamily="34" charset="0"/>
              <a:buChar char="•"/>
            </a:pPr>
            <a:r>
              <a:rPr lang="en-US" sz="1600" b="0" i="0" kern="1200" dirty="0">
                <a:solidFill>
                  <a:schemeClr val="tx1"/>
                </a:solidFill>
                <a:effectLst/>
                <a:latin typeface="+mn-lt"/>
                <a:ea typeface="+mn-ea"/>
                <a:cs typeface="+mn-cs"/>
              </a:rPr>
              <a:t>Compression to breath ratio is 30 compressions to 2 mouth-to-snout resuscitations</a:t>
            </a:r>
          </a:p>
        </p:txBody>
      </p:sp>
      <p:pic>
        <p:nvPicPr>
          <p:cNvPr id="338" name="Google Shape;338;p27" descr="DSC01253.JPG"/>
          <p:cNvPicPr preferRelativeResize="0">
            <a:picLocks noGrp="1"/>
          </p:cNvPicPr>
          <p:nvPr>
            <p:ph type="body" idx="1"/>
          </p:nvPr>
        </p:nvPicPr>
        <p:blipFill rotWithShape="1">
          <a:blip r:embed="rId3"/>
          <a:srcRect r="43580"/>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
        <p:nvSpPr>
          <p:cNvPr id="2" name="Rectangle 1">
            <a:extLst>
              <a:ext uri="{FF2B5EF4-FFF2-40B4-BE49-F238E27FC236}">
                <a16:creationId xmlns:a16="http://schemas.microsoft.com/office/drawing/2014/main" id="{CCE04DDB-42B3-C3EC-4733-69E76C71B96F}"/>
              </a:ext>
            </a:extLst>
          </p:cNvPr>
          <p:cNvSpPr/>
          <p:nvPr/>
        </p:nvSpPr>
        <p:spPr>
          <a:xfrm>
            <a:off x="480060" y="2514600"/>
            <a:ext cx="2674620" cy="15544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1080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7433E-85E7-FF44-BF85-EF39EE0505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7633D0-6690-1F93-59DC-C105C72A7806}"/>
              </a:ext>
            </a:extLst>
          </p:cNvPr>
          <p:cNvSpPr>
            <a:spLocks noGrp="1"/>
          </p:cNvSpPr>
          <p:nvPr>
            <p:ph type="title"/>
          </p:nvPr>
        </p:nvSpPr>
        <p:spPr>
          <a:xfrm>
            <a:off x="3863383" y="308692"/>
            <a:ext cx="5280617" cy="1402470"/>
          </a:xfrm>
        </p:spPr>
        <p:txBody>
          <a:bodyPr anchor="t">
            <a:normAutofit/>
          </a:bodyPr>
          <a:lstStyle/>
          <a:p>
            <a:pPr algn="ctr"/>
            <a:r>
              <a:rPr lang="en-US" sz="2800" b="1" dirty="0"/>
              <a:t>Steps to Performing CPR on Pets</a:t>
            </a:r>
          </a:p>
        </p:txBody>
      </p:sp>
      <p:sp>
        <p:nvSpPr>
          <p:cNvPr id="3" name="Content Placeholder 2">
            <a:extLst>
              <a:ext uri="{FF2B5EF4-FFF2-40B4-BE49-F238E27FC236}">
                <a16:creationId xmlns:a16="http://schemas.microsoft.com/office/drawing/2014/main" id="{8D209D03-00D3-E926-64CB-B2BA0CCF87D4}"/>
              </a:ext>
            </a:extLst>
          </p:cNvPr>
          <p:cNvSpPr>
            <a:spLocks noGrp="1"/>
          </p:cNvSpPr>
          <p:nvPr>
            <p:ph idx="1"/>
          </p:nvPr>
        </p:nvSpPr>
        <p:spPr>
          <a:xfrm>
            <a:off x="4401417" y="1188720"/>
            <a:ext cx="4523127" cy="5360586"/>
          </a:xfrm>
        </p:spPr>
        <p:txBody>
          <a:bodyPr>
            <a:normAutofit fontScale="92500" lnSpcReduction="20000"/>
          </a:bodyPr>
          <a:lstStyle/>
          <a:p>
            <a:pPr marL="0" indent="0">
              <a:buNone/>
            </a:pPr>
            <a:r>
              <a:rPr lang="en-US" sz="2000" b="1" dirty="0"/>
              <a:t>Step 1: </a:t>
            </a:r>
            <a:r>
              <a:rPr lang="en-US" sz="2000" dirty="0"/>
              <a:t>Assess if CPR is needed.</a:t>
            </a:r>
          </a:p>
          <a:p>
            <a:pPr marL="0" indent="0">
              <a:buNone/>
            </a:pPr>
            <a:endParaRPr lang="en-US" sz="2000" dirty="0"/>
          </a:p>
          <a:p>
            <a:pPr marL="0" indent="0">
              <a:buNone/>
            </a:pPr>
            <a:r>
              <a:rPr lang="en-US" sz="2000" b="1" dirty="0"/>
              <a:t>Step 2: </a:t>
            </a:r>
            <a:r>
              <a:rPr lang="en-US" sz="2000" dirty="0"/>
              <a:t>Conduct a Primary Survey.</a:t>
            </a:r>
          </a:p>
          <a:p>
            <a:pPr marL="0" indent="0">
              <a:buNone/>
            </a:pPr>
            <a:endParaRPr lang="en-US" sz="2000" dirty="0"/>
          </a:p>
          <a:p>
            <a:pPr marL="0" indent="0">
              <a:buNone/>
            </a:pPr>
            <a:r>
              <a:rPr lang="en-US" sz="2000" b="1" dirty="0"/>
              <a:t>Step 3: </a:t>
            </a:r>
            <a:r>
              <a:rPr lang="en-US" sz="2000" dirty="0"/>
              <a:t>Position the pet for chest compressions.</a:t>
            </a:r>
          </a:p>
          <a:p>
            <a:pPr marL="0" indent="0">
              <a:buNone/>
            </a:pPr>
            <a:endParaRPr lang="en-US" sz="2000" dirty="0"/>
          </a:p>
          <a:p>
            <a:pPr marL="0" indent="0">
              <a:buNone/>
            </a:pPr>
            <a:r>
              <a:rPr lang="en-US" sz="2000" b="1" dirty="0"/>
              <a:t>Step 4: </a:t>
            </a:r>
            <a:r>
              <a:rPr lang="en-US" sz="2000" dirty="0"/>
              <a:t>Perform CPR: 30 compressions and 2 mouth-to-snout breaths. Continue for 2 minutes (approx. 4 cycles).</a:t>
            </a:r>
          </a:p>
          <a:p>
            <a:pPr marL="0" indent="0">
              <a:buNone/>
            </a:pPr>
            <a:endParaRPr lang="en-US" sz="2000" dirty="0"/>
          </a:p>
          <a:p>
            <a:pPr marL="0" indent="0">
              <a:buNone/>
            </a:pPr>
            <a:r>
              <a:rPr lang="en-US" sz="2000" b="1" dirty="0"/>
              <a:t>Step 5: </a:t>
            </a:r>
            <a:r>
              <a:rPr lang="en-US" sz="2000" dirty="0"/>
              <a:t>Pause after 2 minutes to check if the pet has revived by check breathing and feel for a pulse.</a:t>
            </a:r>
          </a:p>
          <a:p>
            <a:pPr marL="0" indent="0">
              <a:buNone/>
            </a:pPr>
            <a:endParaRPr lang="en-US" sz="2000" dirty="0"/>
          </a:p>
          <a:p>
            <a:pPr marL="0" indent="0">
              <a:buNone/>
            </a:pPr>
            <a:r>
              <a:rPr lang="en-US" sz="2000" b="1" dirty="0"/>
              <a:t>Step 6: </a:t>
            </a:r>
            <a:r>
              <a:rPr lang="en-US" sz="2000" dirty="0"/>
              <a:t>If no revival, repeat CPR for another 2 minutes. If two-person CPR, switch roles after each cycle.</a:t>
            </a:r>
          </a:p>
        </p:txBody>
      </p:sp>
      <p:pic>
        <p:nvPicPr>
          <p:cNvPr id="5" name="Picture 4">
            <a:extLst>
              <a:ext uri="{FF2B5EF4-FFF2-40B4-BE49-F238E27FC236}">
                <a16:creationId xmlns:a16="http://schemas.microsoft.com/office/drawing/2014/main" id="{C86B383E-1F9D-2D8F-E374-B9CA833CE9C3}"/>
              </a:ext>
            </a:extLst>
          </p:cNvPr>
          <p:cNvPicPr>
            <a:picLocks noChangeAspect="1"/>
          </p:cNvPicPr>
          <p:nvPr/>
        </p:nvPicPr>
        <p:blipFill>
          <a:blip r:embed="rId2"/>
          <a:srcRect l="21833" r="21833"/>
          <a:stretch/>
        </p:blipFill>
        <p:spPr>
          <a:xfrm>
            <a:off x="20" y="10"/>
            <a:ext cx="3863363" cy="6857990"/>
          </a:xfrm>
          <a:prstGeom prst="rect">
            <a:avLst/>
          </a:prstGeom>
        </p:spPr>
      </p:pic>
    </p:spTree>
    <p:extLst>
      <p:ext uri="{BB962C8B-B14F-4D97-AF65-F5344CB8AC3E}">
        <p14:creationId xmlns:p14="http://schemas.microsoft.com/office/powerpoint/2010/main" val="32543289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E9605-052F-023F-A543-108C6D66E87B}"/>
            </a:ext>
          </a:extLst>
        </p:cNvPr>
        <p:cNvGrpSpPr/>
        <p:nvPr/>
      </p:nvGrpSpPr>
      <p:grpSpPr>
        <a:xfrm>
          <a:off x="0" y="0"/>
          <a:ext cx="0" cy="0"/>
          <a:chOff x="0" y="0"/>
          <a:chExt cx="0" cy="0"/>
        </a:xfrm>
      </p:grpSpPr>
      <p:pic>
        <p:nvPicPr>
          <p:cNvPr id="6" name="Picture 5" descr="A black dog with a collar&#10;&#10;Description automatically generated">
            <a:extLst>
              <a:ext uri="{FF2B5EF4-FFF2-40B4-BE49-F238E27FC236}">
                <a16:creationId xmlns:a16="http://schemas.microsoft.com/office/drawing/2014/main" id="{6D983AD1-9B18-E919-271A-A64EC1B25C21}"/>
              </a:ext>
            </a:extLst>
          </p:cNvPr>
          <p:cNvPicPr>
            <a:picLocks noChangeAspect="1"/>
          </p:cNvPicPr>
          <p:nvPr/>
        </p:nvPicPr>
        <p:blipFill>
          <a:blip r:embed="rId2"/>
          <a:stretch>
            <a:fillRect/>
          </a:stretch>
        </p:blipFill>
        <p:spPr>
          <a:xfrm>
            <a:off x="5143423" y="377036"/>
            <a:ext cx="3327621" cy="26911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Oval 3">
            <a:extLst>
              <a:ext uri="{FF2B5EF4-FFF2-40B4-BE49-F238E27FC236}">
                <a16:creationId xmlns:a16="http://schemas.microsoft.com/office/drawing/2014/main" id="{28D27ABC-C6BB-E7AE-D39F-913DB6BF8297}"/>
              </a:ext>
            </a:extLst>
          </p:cNvPr>
          <p:cNvSpPr/>
          <p:nvPr/>
        </p:nvSpPr>
        <p:spPr>
          <a:xfrm>
            <a:off x="6834538" y="1669991"/>
            <a:ext cx="210312" cy="228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A46248F0-8B71-B0BA-73A6-1320DD8ABE01}"/>
              </a:ext>
            </a:extLst>
          </p:cNvPr>
          <p:cNvPicPr>
            <a:picLocks noChangeAspect="1"/>
          </p:cNvPicPr>
          <p:nvPr/>
        </p:nvPicPr>
        <p:blipFill>
          <a:blip r:embed="rId3"/>
          <a:stretch>
            <a:fillRect/>
          </a:stretch>
        </p:blipFill>
        <p:spPr>
          <a:xfrm>
            <a:off x="560446" y="295661"/>
            <a:ext cx="3581518" cy="2853942"/>
          </a:xfrm>
          <a:prstGeom prst="rect">
            <a:avLst/>
          </a:prstGeom>
        </p:spPr>
      </p:pic>
      <p:pic>
        <p:nvPicPr>
          <p:cNvPr id="11" name="Picture 10">
            <a:extLst>
              <a:ext uri="{FF2B5EF4-FFF2-40B4-BE49-F238E27FC236}">
                <a16:creationId xmlns:a16="http://schemas.microsoft.com/office/drawing/2014/main" id="{87400820-1F7E-1E7B-E5C3-354B4EC4EC41}"/>
              </a:ext>
            </a:extLst>
          </p:cNvPr>
          <p:cNvPicPr>
            <a:picLocks noChangeAspect="1"/>
          </p:cNvPicPr>
          <p:nvPr/>
        </p:nvPicPr>
        <p:blipFill>
          <a:blip r:embed="rId4"/>
          <a:stretch>
            <a:fillRect/>
          </a:stretch>
        </p:blipFill>
        <p:spPr>
          <a:xfrm>
            <a:off x="1797748" y="1540430"/>
            <a:ext cx="225572" cy="243861"/>
          </a:xfrm>
          <a:prstGeom prst="rect">
            <a:avLst/>
          </a:prstGeom>
        </p:spPr>
      </p:pic>
      <p:pic>
        <p:nvPicPr>
          <p:cNvPr id="12" name="Picture 11">
            <a:extLst>
              <a:ext uri="{FF2B5EF4-FFF2-40B4-BE49-F238E27FC236}">
                <a16:creationId xmlns:a16="http://schemas.microsoft.com/office/drawing/2014/main" id="{AFAF7001-F98D-5B68-0648-3B115A423F80}"/>
              </a:ext>
            </a:extLst>
          </p:cNvPr>
          <p:cNvPicPr>
            <a:picLocks noChangeAspect="1"/>
          </p:cNvPicPr>
          <p:nvPr/>
        </p:nvPicPr>
        <p:blipFill>
          <a:blip r:embed="rId5"/>
          <a:stretch>
            <a:fillRect/>
          </a:stretch>
        </p:blipFill>
        <p:spPr>
          <a:xfrm>
            <a:off x="355983" y="3708397"/>
            <a:ext cx="4216017" cy="2102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44B151B9-DD5B-A2C1-B207-73FC0D12AF3C}"/>
              </a:ext>
            </a:extLst>
          </p:cNvPr>
          <p:cNvPicPr>
            <a:picLocks noChangeAspect="1"/>
          </p:cNvPicPr>
          <p:nvPr/>
        </p:nvPicPr>
        <p:blipFill>
          <a:blip r:embed="rId4"/>
          <a:stretch>
            <a:fillRect/>
          </a:stretch>
        </p:blipFill>
        <p:spPr>
          <a:xfrm>
            <a:off x="2351205" y="3894533"/>
            <a:ext cx="225572" cy="243861"/>
          </a:xfrm>
          <a:prstGeom prst="rect">
            <a:avLst/>
          </a:prstGeom>
        </p:spPr>
      </p:pic>
      <p:pic>
        <p:nvPicPr>
          <p:cNvPr id="14" name="Picture 13" descr="A person tying a stuffed animal&#10;&#10;Description automatically generated">
            <a:extLst>
              <a:ext uri="{FF2B5EF4-FFF2-40B4-BE49-F238E27FC236}">
                <a16:creationId xmlns:a16="http://schemas.microsoft.com/office/drawing/2014/main" id="{80C1A3CB-70A7-35BF-18C8-802E97AB836B}"/>
              </a:ext>
            </a:extLst>
          </p:cNvPr>
          <p:cNvPicPr>
            <a:picLocks noChangeAspect="1"/>
          </p:cNvPicPr>
          <p:nvPr/>
        </p:nvPicPr>
        <p:blipFill>
          <a:blip r:embed="rId6"/>
          <a:srcRect l="12681" t="24350" r="16722" b="-4"/>
          <a:stretch/>
        </p:blipFill>
        <p:spPr>
          <a:xfrm rot="5400000">
            <a:off x="4792651" y="3840005"/>
            <a:ext cx="2233803" cy="17953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B992CF51-7F2A-DDA7-05AA-E34DAD85D39B}"/>
              </a:ext>
            </a:extLst>
          </p:cNvPr>
          <p:cNvPicPr>
            <a:picLocks noChangeAspect="1"/>
          </p:cNvPicPr>
          <p:nvPr/>
        </p:nvPicPr>
        <p:blipFill>
          <a:blip r:embed="rId7"/>
          <a:stretch>
            <a:fillRect/>
          </a:stretch>
        </p:blipFill>
        <p:spPr>
          <a:xfrm>
            <a:off x="6979860" y="3620785"/>
            <a:ext cx="1793876" cy="2233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29976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erson washing a dog in a bathtub&#10;&#10;AI-generated content may be incorrect.">
            <a:extLst>
              <a:ext uri="{FF2B5EF4-FFF2-40B4-BE49-F238E27FC236}">
                <a16:creationId xmlns:a16="http://schemas.microsoft.com/office/drawing/2014/main" id="{52CD946C-52F9-B98F-27E2-CEB0EC6EE03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000"/>
                    </a14:imgEffect>
                  </a14:imgLayer>
                </a14:imgProps>
              </a:ext>
            </a:extLst>
          </a:blip>
          <a:srcRect r="3" b="5438"/>
          <a:stretch>
            <a:fillRect/>
          </a:stretch>
        </p:blipFill>
        <p:spPr>
          <a:xfrm>
            <a:off x="20" y="10"/>
            <a:ext cx="7252212" cy="6857990"/>
          </a:xfrm>
          <a:prstGeom prst="rect">
            <a:avLst/>
          </a:prstGeom>
        </p:spPr>
      </p:pic>
      <p:sp>
        <p:nvSpPr>
          <p:cNvPr id="37" name="Rectangle 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2FBF05-B16E-8623-A1B1-B0D327D68B43}"/>
              </a:ext>
            </a:extLst>
          </p:cNvPr>
          <p:cNvSpPr>
            <a:spLocks noGrp="1"/>
          </p:cNvSpPr>
          <p:nvPr>
            <p:ph type="title"/>
          </p:nvPr>
        </p:nvSpPr>
        <p:spPr>
          <a:xfrm>
            <a:off x="5820875" y="0"/>
            <a:ext cx="3250594" cy="1899912"/>
          </a:xfrm>
        </p:spPr>
        <p:txBody>
          <a:bodyPr>
            <a:normAutofit/>
          </a:bodyPr>
          <a:lstStyle/>
          <a:p>
            <a:r>
              <a:rPr lang="en-US" sz="3500" b="1" dirty="0"/>
              <a:t>Tips for Groomers</a:t>
            </a:r>
          </a:p>
        </p:txBody>
      </p:sp>
      <p:sp>
        <p:nvSpPr>
          <p:cNvPr id="14" name="Content Placeholder 2">
            <a:extLst>
              <a:ext uri="{FF2B5EF4-FFF2-40B4-BE49-F238E27FC236}">
                <a16:creationId xmlns:a16="http://schemas.microsoft.com/office/drawing/2014/main" id="{9A62FF91-3B8F-E414-8069-C9A4252EAD7A}"/>
              </a:ext>
            </a:extLst>
          </p:cNvPr>
          <p:cNvSpPr>
            <a:spLocks noGrp="1"/>
          </p:cNvSpPr>
          <p:nvPr>
            <p:ph idx="1"/>
          </p:nvPr>
        </p:nvSpPr>
        <p:spPr>
          <a:xfrm>
            <a:off x="5663001" y="1648496"/>
            <a:ext cx="3250594" cy="4270890"/>
          </a:xfrm>
        </p:spPr>
        <p:txBody>
          <a:bodyPr>
            <a:noAutofit/>
          </a:bodyPr>
          <a:lstStyle/>
          <a:p>
            <a:pPr marL="342900" lvl="0" indent="-342900">
              <a:spcBef>
                <a:spcPts val="0"/>
              </a:spcBef>
              <a:buSzPct val="79999"/>
              <a:buChar char="►"/>
            </a:pPr>
            <a:r>
              <a:rPr lang="en-US" sz="1200" dirty="0"/>
              <a:t>Don't rush</a:t>
            </a:r>
          </a:p>
          <a:p>
            <a:pPr marL="342900" lvl="0" indent="-342900">
              <a:buSzPct val="79999"/>
              <a:buChar char="►"/>
            </a:pPr>
            <a:r>
              <a:rPr lang="en-US" sz="1200" dirty="0"/>
              <a:t>Create a routine and stick to it</a:t>
            </a:r>
          </a:p>
          <a:p>
            <a:pPr marL="342900" lvl="0" indent="-342900">
              <a:buSzPct val="79999"/>
              <a:buChar char="►"/>
            </a:pPr>
            <a:r>
              <a:rPr lang="en-US" sz="1200" dirty="0"/>
              <a:t>knee should never be lifted higher than hip</a:t>
            </a:r>
          </a:p>
          <a:p>
            <a:pPr marL="342900" lvl="0" indent="-342900">
              <a:buSzPct val="79999"/>
              <a:buChar char="►"/>
            </a:pPr>
            <a:r>
              <a:rPr lang="en-US" sz="1200" dirty="0"/>
              <a:t>Front leg is lifted to front or back, not to the side.</a:t>
            </a:r>
          </a:p>
          <a:p>
            <a:pPr marL="342900" lvl="0" indent="-342900">
              <a:buSzPct val="79999"/>
              <a:buChar char="►"/>
            </a:pPr>
            <a:r>
              <a:rPr lang="en-US" sz="1200" dirty="0"/>
              <a:t>Move the table, not the animal whenever possible</a:t>
            </a:r>
          </a:p>
          <a:p>
            <a:pPr marL="342900" lvl="0" indent="-342900">
              <a:buSzPct val="79999"/>
              <a:buChar char="►"/>
            </a:pPr>
            <a:r>
              <a:rPr lang="en-US" sz="1200" dirty="0"/>
              <a:t>Set the grooming loop to hold the dog in place.</a:t>
            </a:r>
          </a:p>
          <a:p>
            <a:pPr marL="342900" lvl="0" indent="-342900">
              <a:buSzPct val="79999"/>
              <a:buChar char="►"/>
            </a:pPr>
            <a:r>
              <a:rPr lang="en-US" sz="1200" dirty="0"/>
              <a:t>Use clean sharp blades to avoid excessive pressure or repetitive clipping</a:t>
            </a:r>
          </a:p>
          <a:p>
            <a:pPr marL="342900" lvl="0" indent="-342900">
              <a:buSzPct val="79999"/>
              <a:buChar char="►"/>
            </a:pPr>
            <a:r>
              <a:rPr lang="en-US" sz="1200" dirty="0"/>
              <a:t>Keep your blades and scissors in good condition</a:t>
            </a:r>
          </a:p>
          <a:p>
            <a:pPr marL="342900" lvl="0" indent="-342900">
              <a:buSzPct val="79999"/>
              <a:buChar char="►"/>
            </a:pPr>
            <a:r>
              <a:rPr lang="en-US" sz="1200" dirty="0"/>
              <a:t>Don't cut corners</a:t>
            </a:r>
          </a:p>
          <a:p>
            <a:pPr marL="342900" lvl="0" indent="-342900">
              <a:buSzPct val="79999"/>
              <a:buChar char="►"/>
            </a:pPr>
            <a:r>
              <a:rPr lang="en-US" sz="1200" dirty="0"/>
              <a:t>Use only appropriate equipment</a:t>
            </a:r>
          </a:p>
          <a:p>
            <a:pPr marL="342900" lvl="0" indent="-342900">
              <a:buSzPct val="79999"/>
              <a:buChar char="►"/>
            </a:pPr>
            <a:r>
              <a:rPr lang="en-US" sz="1200" dirty="0"/>
              <a:t>NEVER leave an animal unattended on the table or in the tub</a:t>
            </a:r>
          </a:p>
          <a:p>
            <a:pPr marL="342900" lvl="0" indent="-342900">
              <a:buSzPct val="79999"/>
              <a:buChar char="►"/>
            </a:pPr>
            <a:r>
              <a:rPr lang="en-US" sz="1200" dirty="0"/>
              <a:t>Cats are not dogs, make sure you are trained</a:t>
            </a:r>
          </a:p>
          <a:p>
            <a:pPr marL="342900" lvl="0" indent="-342900">
              <a:buSzPct val="79999"/>
              <a:buChar char="►"/>
            </a:pPr>
            <a:r>
              <a:rPr lang="en-US" sz="1200" dirty="0"/>
              <a:t>Know your salon's emergency protocol. </a:t>
            </a:r>
          </a:p>
        </p:txBody>
      </p:sp>
    </p:spTree>
    <p:extLst>
      <p:ext uri="{BB962C8B-B14F-4D97-AF65-F5344CB8AC3E}">
        <p14:creationId xmlns:p14="http://schemas.microsoft.com/office/powerpoint/2010/main" val="235142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5"/>
          <p:cNvSpPr txBox="1">
            <a:spLocks noGrp="1"/>
          </p:cNvSpPr>
          <p:nvPr>
            <p:ph type="title"/>
          </p:nvPr>
        </p:nvSpPr>
        <p:spPr>
          <a:xfrm>
            <a:off x="609599" y="609600"/>
            <a:ext cx="6347713" cy="1320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08E40"/>
              </a:buClr>
              <a:buSzPts val="3600"/>
              <a:buFont typeface="Trebuchet MS"/>
              <a:buNone/>
            </a:pPr>
            <a:r>
              <a:rPr lang="en-US">
                <a:solidFill>
                  <a:srgbClr val="008E40"/>
                </a:solidFill>
              </a:rPr>
              <a:t>Anxiety and Stress</a:t>
            </a:r>
            <a:endParaRPr/>
          </a:p>
        </p:txBody>
      </p:sp>
      <p:sp>
        <p:nvSpPr>
          <p:cNvPr id="174" name="Google Shape;174;p5"/>
          <p:cNvSpPr txBox="1">
            <a:spLocks noGrp="1"/>
          </p:cNvSpPr>
          <p:nvPr>
            <p:ph type="body" idx="1"/>
          </p:nvPr>
        </p:nvSpPr>
        <p:spPr>
          <a:xfrm>
            <a:off x="609599" y="2160983"/>
            <a:ext cx="3090672" cy="5762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1920"/>
              <a:buNone/>
            </a:pPr>
            <a:r>
              <a:rPr lang="en-US"/>
              <a:t>Symptoms</a:t>
            </a:r>
            <a:endParaRPr/>
          </a:p>
        </p:txBody>
      </p:sp>
      <p:sp>
        <p:nvSpPr>
          <p:cNvPr id="175" name="Google Shape;175;p5"/>
          <p:cNvSpPr txBox="1">
            <a:spLocks noGrp="1"/>
          </p:cNvSpPr>
          <p:nvPr>
            <p:ph type="body" idx="2"/>
          </p:nvPr>
        </p:nvSpPr>
        <p:spPr>
          <a:xfrm>
            <a:off x="609599" y="2737246"/>
            <a:ext cx="3090672" cy="3304117"/>
          </a:xfrm>
          <a:prstGeom prst="rect">
            <a:avLst/>
          </a:prstGeom>
          <a:noFill/>
          <a:ln>
            <a:noFill/>
          </a:ln>
        </p:spPr>
        <p:txBody>
          <a:bodyPr spcFirstLastPara="1" wrap="square" lIns="91425" tIns="45700" rIns="91425" bIns="45700" anchor="t" anchorCtr="0">
            <a:normAutofit fontScale="85000" lnSpcReduction="20000"/>
          </a:bodyPr>
          <a:lstStyle/>
          <a:p>
            <a:pPr marL="342900" lvl="0" indent="-342900" algn="l" rtl="0">
              <a:spcBef>
                <a:spcPts val="0"/>
              </a:spcBef>
              <a:spcAft>
                <a:spcPts val="0"/>
              </a:spcAft>
              <a:buSzPct val="79999"/>
              <a:buChar char="►"/>
            </a:pPr>
            <a:r>
              <a:rPr lang="en-US" dirty="0"/>
              <a:t>Pacing/shaking</a:t>
            </a:r>
            <a:endParaRPr dirty="0"/>
          </a:p>
          <a:p>
            <a:pPr marL="342900" lvl="0" indent="-342900" algn="l" rtl="0">
              <a:spcBef>
                <a:spcPts val="1000"/>
              </a:spcBef>
              <a:spcAft>
                <a:spcPts val="0"/>
              </a:spcAft>
              <a:buSzPct val="79999"/>
              <a:buChar char="►"/>
            </a:pPr>
            <a:r>
              <a:rPr lang="en-US" dirty="0"/>
              <a:t>Whining/vocalizing</a:t>
            </a:r>
            <a:endParaRPr dirty="0"/>
          </a:p>
          <a:p>
            <a:pPr marL="342900" lvl="0" indent="-342900" algn="l" rtl="0">
              <a:spcBef>
                <a:spcPts val="1000"/>
              </a:spcBef>
              <a:spcAft>
                <a:spcPts val="0"/>
              </a:spcAft>
              <a:buSzPct val="79999"/>
              <a:buChar char="►"/>
            </a:pPr>
            <a:r>
              <a:rPr lang="en-US" dirty="0"/>
              <a:t>Drooling</a:t>
            </a:r>
            <a:endParaRPr dirty="0"/>
          </a:p>
          <a:p>
            <a:pPr marL="342900" lvl="0" indent="-342900" algn="l" rtl="0">
              <a:spcBef>
                <a:spcPts val="1000"/>
              </a:spcBef>
              <a:spcAft>
                <a:spcPts val="0"/>
              </a:spcAft>
              <a:buSzPct val="79999"/>
              <a:buChar char="►"/>
            </a:pPr>
            <a:r>
              <a:rPr lang="en-US" dirty="0"/>
              <a:t>Changes in eye appearance</a:t>
            </a:r>
            <a:endParaRPr dirty="0"/>
          </a:p>
          <a:p>
            <a:pPr marL="342900" lvl="0" indent="-342900" algn="l" rtl="0">
              <a:spcBef>
                <a:spcPts val="1000"/>
              </a:spcBef>
              <a:spcAft>
                <a:spcPts val="0"/>
              </a:spcAft>
              <a:buSzPct val="79999"/>
              <a:buChar char="►"/>
            </a:pPr>
            <a:r>
              <a:rPr lang="en-US" dirty="0"/>
              <a:t>Excessive shedding</a:t>
            </a:r>
            <a:endParaRPr dirty="0"/>
          </a:p>
          <a:p>
            <a:pPr marL="342900" lvl="0" indent="-342900" algn="l" rtl="0">
              <a:spcBef>
                <a:spcPts val="1000"/>
              </a:spcBef>
              <a:spcAft>
                <a:spcPts val="0"/>
              </a:spcAft>
              <a:buSzPct val="79999"/>
              <a:buChar char="►"/>
            </a:pPr>
            <a:r>
              <a:rPr lang="en-US" dirty="0"/>
              <a:t>Panting</a:t>
            </a:r>
            <a:endParaRPr dirty="0"/>
          </a:p>
          <a:p>
            <a:pPr marL="342900" lvl="0" indent="-342900" algn="l" rtl="0">
              <a:spcBef>
                <a:spcPts val="1000"/>
              </a:spcBef>
              <a:spcAft>
                <a:spcPts val="0"/>
              </a:spcAft>
              <a:buSzPct val="79999"/>
              <a:buChar char="►"/>
            </a:pPr>
            <a:r>
              <a:rPr lang="en-US" dirty="0"/>
              <a:t>Avoidance behaviors</a:t>
            </a:r>
            <a:endParaRPr dirty="0"/>
          </a:p>
          <a:p>
            <a:pPr marL="342900" lvl="0" indent="-342900" algn="l" rtl="0">
              <a:spcBef>
                <a:spcPts val="1000"/>
              </a:spcBef>
              <a:spcAft>
                <a:spcPts val="0"/>
              </a:spcAft>
              <a:buSzPct val="79999"/>
              <a:buChar char="►"/>
            </a:pPr>
            <a:r>
              <a:rPr lang="en-US" dirty="0"/>
              <a:t>Hiding or escaping</a:t>
            </a:r>
            <a:endParaRPr dirty="0"/>
          </a:p>
          <a:p>
            <a:pPr marL="342900" lvl="0" indent="-258318" algn="l" rtl="0">
              <a:spcBef>
                <a:spcPts val="1000"/>
              </a:spcBef>
              <a:spcAft>
                <a:spcPts val="0"/>
              </a:spcAft>
              <a:buSzPct val="79999"/>
              <a:buNone/>
            </a:pPr>
            <a:endParaRPr dirty="0"/>
          </a:p>
        </p:txBody>
      </p:sp>
      <p:sp>
        <p:nvSpPr>
          <p:cNvPr id="176" name="Google Shape;176;p5"/>
          <p:cNvSpPr txBox="1">
            <a:spLocks noGrp="1"/>
          </p:cNvSpPr>
          <p:nvPr>
            <p:ph type="body" idx="3"/>
          </p:nvPr>
        </p:nvSpPr>
        <p:spPr>
          <a:xfrm>
            <a:off x="3866640" y="2160983"/>
            <a:ext cx="3090672" cy="5762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1920"/>
              <a:buNone/>
            </a:pPr>
            <a:r>
              <a:rPr lang="en-US"/>
              <a:t>What to Do</a:t>
            </a:r>
            <a:endParaRPr/>
          </a:p>
        </p:txBody>
      </p:sp>
      <p:sp>
        <p:nvSpPr>
          <p:cNvPr id="177" name="Google Shape;177;p5"/>
          <p:cNvSpPr txBox="1">
            <a:spLocks noGrp="1"/>
          </p:cNvSpPr>
          <p:nvPr>
            <p:ph type="body" idx="4"/>
          </p:nvPr>
        </p:nvSpPr>
        <p:spPr>
          <a:xfrm>
            <a:off x="3866640" y="2737246"/>
            <a:ext cx="3090672" cy="3304117"/>
          </a:xfrm>
          <a:prstGeom prst="rect">
            <a:avLst/>
          </a:prstGeom>
          <a:noFill/>
          <a:ln>
            <a:noFill/>
          </a:ln>
        </p:spPr>
        <p:txBody>
          <a:bodyPr spcFirstLastPara="1" wrap="square" lIns="91425" tIns="45700" rIns="91425" bIns="45700" anchor="t" anchorCtr="0">
            <a:normAutofit fontScale="62500" lnSpcReduction="20000"/>
          </a:bodyPr>
          <a:lstStyle/>
          <a:p>
            <a:pPr marL="342900" lvl="0" indent="-342900" algn="l" rtl="0">
              <a:spcBef>
                <a:spcPts val="0"/>
              </a:spcBef>
              <a:spcAft>
                <a:spcPts val="0"/>
              </a:spcAft>
              <a:buSzPct val="79999"/>
              <a:buChar char="►"/>
            </a:pPr>
            <a:r>
              <a:rPr lang="en-US"/>
              <a:t>Remove them from the cage and take their vital signs</a:t>
            </a:r>
            <a:endParaRPr/>
          </a:p>
          <a:p>
            <a:pPr marL="342900" lvl="0" indent="-342900" algn="l" rtl="0">
              <a:spcBef>
                <a:spcPts val="1000"/>
              </a:spcBef>
              <a:spcAft>
                <a:spcPts val="0"/>
              </a:spcAft>
              <a:buSzPct val="79999"/>
              <a:buChar char="►"/>
            </a:pPr>
            <a:r>
              <a:rPr lang="en-US"/>
              <a:t>If overheating, put them in a cooler area of the salon.</a:t>
            </a:r>
            <a:endParaRPr/>
          </a:p>
          <a:p>
            <a:pPr marL="342900" lvl="0" indent="-342900" algn="l" rtl="0">
              <a:spcBef>
                <a:spcPts val="1000"/>
              </a:spcBef>
              <a:spcAft>
                <a:spcPts val="0"/>
              </a:spcAft>
              <a:buSzPct val="79999"/>
              <a:buChar char="►"/>
            </a:pPr>
            <a:r>
              <a:rPr lang="en-US"/>
              <a:t>Keep away from other animals</a:t>
            </a:r>
            <a:endParaRPr/>
          </a:p>
          <a:p>
            <a:pPr marL="342900" lvl="0" indent="-342900" algn="l" rtl="0">
              <a:spcBef>
                <a:spcPts val="1000"/>
              </a:spcBef>
              <a:spcAft>
                <a:spcPts val="0"/>
              </a:spcAft>
              <a:buSzPct val="79999"/>
              <a:buChar char="►"/>
            </a:pPr>
            <a:r>
              <a:rPr lang="en-US"/>
              <a:t>Do not leave unattended</a:t>
            </a:r>
            <a:endParaRPr/>
          </a:p>
          <a:p>
            <a:pPr marL="342900" lvl="0" indent="-342900" algn="l" rtl="0">
              <a:spcBef>
                <a:spcPts val="1000"/>
              </a:spcBef>
              <a:spcAft>
                <a:spcPts val="0"/>
              </a:spcAft>
              <a:buSzPct val="79999"/>
              <a:buChar char="►"/>
            </a:pPr>
            <a:r>
              <a:rPr lang="en-US"/>
              <a:t>If no improvement in 15 minutes contact owner (recommend contacting veterinarian)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9"/>
        <p:cNvGrpSpPr/>
        <p:nvPr/>
      </p:nvGrpSpPr>
      <p:grpSpPr>
        <a:xfrm>
          <a:off x="0" y="0"/>
          <a:ext cx="0" cy="0"/>
          <a:chOff x="0" y="0"/>
          <a:chExt cx="0" cy="0"/>
        </a:xfrm>
      </p:grpSpPr>
      <p:sp>
        <p:nvSpPr>
          <p:cNvPr id="13" name="Title 12">
            <a:extLst>
              <a:ext uri="{FF2B5EF4-FFF2-40B4-BE49-F238E27FC236}">
                <a16:creationId xmlns:a16="http://schemas.microsoft.com/office/drawing/2014/main" id="{A88513DD-C6B4-C04D-0E35-ECC94861E941}"/>
              </a:ext>
            </a:extLst>
          </p:cNvPr>
          <p:cNvSpPr>
            <a:spLocks noGrp="1"/>
          </p:cNvSpPr>
          <p:nvPr>
            <p:ph type="title"/>
          </p:nvPr>
        </p:nvSpPr>
        <p:spPr>
          <a:xfrm>
            <a:off x="471996" y="464408"/>
            <a:ext cx="3299904" cy="1642533"/>
          </a:xfrm>
        </p:spPr>
        <p:txBody>
          <a:bodyPr vert="horz" lIns="91440" tIns="45720" rIns="91440" bIns="45720" rtlCol="0" anchor="b">
            <a:normAutofit/>
          </a:bodyPr>
          <a:lstStyle/>
          <a:p>
            <a:pPr defTabSz="914400"/>
            <a:r>
              <a:rPr lang="en-US" sz="4700" dirty="0"/>
              <a:t>Handling an Injured Pet</a:t>
            </a:r>
            <a:endParaRPr lang="en-US" sz="4700" kern="1200" dirty="0">
              <a:solidFill>
                <a:schemeClr val="tx1"/>
              </a:solidFill>
              <a:latin typeface="+mj-lt"/>
              <a:ea typeface="+mj-ea"/>
              <a:cs typeface="+mj-cs"/>
            </a:endParaRPr>
          </a:p>
        </p:txBody>
      </p:sp>
      <p:sp>
        <p:nvSpPr>
          <p:cNvPr id="11" name="TextBox 10">
            <a:extLst>
              <a:ext uri="{FF2B5EF4-FFF2-40B4-BE49-F238E27FC236}">
                <a16:creationId xmlns:a16="http://schemas.microsoft.com/office/drawing/2014/main" id="{79075D1D-B038-A9E8-BA0B-D0464FC10F9B}"/>
              </a:ext>
            </a:extLst>
          </p:cNvPr>
          <p:cNvSpPr txBox="1"/>
          <p:nvPr/>
        </p:nvSpPr>
        <p:spPr>
          <a:xfrm>
            <a:off x="164592" y="2571348"/>
            <a:ext cx="3610554" cy="4149491"/>
          </a:xfrm>
          <a:prstGeom prst="rect">
            <a:avLst/>
          </a:prstGeom>
        </p:spPr>
        <p:txBody>
          <a:bodyPr vert="horz" lIns="91440" tIns="45720" rIns="91440" bIns="45720" rtlCol="0">
            <a:normAutofit lnSpcReduction="10000"/>
          </a:bodyPr>
          <a:lstStyle/>
          <a:p>
            <a:pPr marL="285750" indent="-228600">
              <a:lnSpc>
                <a:spcPct val="90000"/>
              </a:lnSpc>
              <a:spcAft>
                <a:spcPts val="600"/>
              </a:spcAft>
              <a:buFont typeface="Arial" panose="020B0604020202020204" pitchFamily="34" charset="0"/>
              <a:buChar char="•"/>
            </a:pPr>
            <a:r>
              <a:rPr lang="en-US" sz="1300" b="1" kern="1200" dirty="0">
                <a:solidFill>
                  <a:schemeClr val="tx1"/>
                </a:solidFill>
                <a:latin typeface="+mn-lt"/>
                <a:ea typeface="+mn-ea"/>
                <a:cs typeface="+mn-cs"/>
              </a:rPr>
              <a:t>Consider muzzling an aggressive Pet- </a:t>
            </a:r>
            <a:r>
              <a:rPr lang="en-US" sz="1300" kern="1200" dirty="0">
                <a:solidFill>
                  <a:schemeClr val="tx1"/>
                </a:solidFill>
                <a:latin typeface="+mn-lt"/>
                <a:ea typeface="+mn-ea"/>
                <a:cs typeface="+mn-cs"/>
              </a:rPr>
              <a:t>Muzzles are a good tool to use to protect yourself from harm.</a:t>
            </a:r>
          </a:p>
          <a:p>
            <a:pPr marL="285750" indent="-228600">
              <a:lnSpc>
                <a:spcPct val="90000"/>
              </a:lnSpc>
              <a:spcAft>
                <a:spcPts val="600"/>
              </a:spcAft>
              <a:buFont typeface="Arial" panose="020B0604020202020204" pitchFamily="34" charset="0"/>
              <a:buChar char="•"/>
            </a:pPr>
            <a:endParaRPr lang="en-US" sz="1300" b="1" kern="1200" dirty="0">
              <a:solidFill>
                <a:schemeClr val="tx1"/>
              </a:solidFill>
              <a:latin typeface="+mn-lt"/>
              <a:ea typeface="+mn-ea"/>
              <a:cs typeface="+mn-cs"/>
            </a:endParaRPr>
          </a:p>
          <a:p>
            <a:pPr marL="285750" indent="-228600">
              <a:lnSpc>
                <a:spcPct val="90000"/>
              </a:lnSpc>
              <a:spcAft>
                <a:spcPts val="600"/>
              </a:spcAft>
              <a:buFont typeface="Arial" panose="020B0604020202020204" pitchFamily="34" charset="0"/>
              <a:buChar char="•"/>
            </a:pPr>
            <a:r>
              <a:rPr lang="en-US" sz="1300" b="1" kern="1200" dirty="0">
                <a:solidFill>
                  <a:schemeClr val="tx1"/>
                </a:solidFill>
                <a:latin typeface="+mn-lt"/>
                <a:ea typeface="+mn-ea"/>
                <a:cs typeface="+mn-cs"/>
              </a:rPr>
              <a:t>Stabilize Before Moving- </a:t>
            </a:r>
            <a:r>
              <a:rPr lang="en-US" sz="1300" kern="1200" dirty="0">
                <a:solidFill>
                  <a:schemeClr val="tx1"/>
                </a:solidFill>
                <a:latin typeface="+mn-lt"/>
                <a:ea typeface="+mn-ea"/>
                <a:cs typeface="+mn-cs"/>
              </a:rPr>
              <a:t>Avoid further injury by gently stabilizing fractures or severe wounds with makeshift splints or bandages.</a:t>
            </a:r>
          </a:p>
          <a:p>
            <a:pPr marL="285750" indent="-228600">
              <a:lnSpc>
                <a:spcPct val="90000"/>
              </a:lnSpc>
              <a:spcAft>
                <a:spcPts val="600"/>
              </a:spcAft>
              <a:buFont typeface="Arial" panose="020B0604020202020204" pitchFamily="34" charset="0"/>
              <a:buChar char="•"/>
            </a:pPr>
            <a:endParaRPr lang="en-US" sz="1300" kern="1200" dirty="0">
              <a:solidFill>
                <a:schemeClr val="tx1"/>
              </a:solidFill>
              <a:latin typeface="+mn-lt"/>
              <a:ea typeface="+mn-ea"/>
              <a:cs typeface="+mn-cs"/>
            </a:endParaRPr>
          </a:p>
          <a:p>
            <a:pPr marL="285750" indent="-228600">
              <a:lnSpc>
                <a:spcPct val="90000"/>
              </a:lnSpc>
              <a:spcAft>
                <a:spcPts val="600"/>
              </a:spcAft>
              <a:buFont typeface="Arial" panose="020B0604020202020204" pitchFamily="34" charset="0"/>
              <a:buChar char="•"/>
            </a:pPr>
            <a:r>
              <a:rPr lang="en-US" sz="1300" b="1" kern="1200" dirty="0">
                <a:solidFill>
                  <a:schemeClr val="tx1"/>
                </a:solidFill>
                <a:latin typeface="+mn-lt"/>
                <a:ea typeface="+mn-ea"/>
                <a:cs typeface="+mn-cs"/>
              </a:rPr>
              <a:t>Use a Pet Carrier or Stretcher- </a:t>
            </a:r>
            <a:r>
              <a:rPr lang="en-US" sz="1300" kern="1200" dirty="0">
                <a:solidFill>
                  <a:schemeClr val="tx1"/>
                </a:solidFill>
                <a:latin typeface="+mn-lt"/>
                <a:ea typeface="+mn-ea"/>
                <a:cs typeface="+mn-cs"/>
              </a:rPr>
              <a:t>For small pets, use a carrier. For larger pets, improvise a stretcher using a board or blanket to support their weight evenly.</a:t>
            </a:r>
          </a:p>
          <a:p>
            <a:pPr marL="285750" indent="-228600">
              <a:lnSpc>
                <a:spcPct val="90000"/>
              </a:lnSpc>
              <a:spcAft>
                <a:spcPts val="600"/>
              </a:spcAft>
              <a:buFont typeface="Arial" panose="020B0604020202020204" pitchFamily="34" charset="0"/>
              <a:buChar char="•"/>
            </a:pPr>
            <a:endParaRPr lang="en-US" sz="1300" kern="1200" dirty="0">
              <a:solidFill>
                <a:schemeClr val="tx1"/>
              </a:solidFill>
              <a:latin typeface="+mn-lt"/>
              <a:ea typeface="+mn-ea"/>
              <a:cs typeface="+mn-cs"/>
            </a:endParaRPr>
          </a:p>
          <a:p>
            <a:pPr marL="285750" indent="-228600">
              <a:lnSpc>
                <a:spcPct val="90000"/>
              </a:lnSpc>
              <a:spcAft>
                <a:spcPts val="600"/>
              </a:spcAft>
              <a:buFont typeface="Arial" panose="020B0604020202020204" pitchFamily="34" charset="0"/>
              <a:buChar char="•"/>
            </a:pPr>
            <a:r>
              <a:rPr lang="en-US" sz="1300" b="1" kern="1200" dirty="0">
                <a:solidFill>
                  <a:schemeClr val="tx1"/>
                </a:solidFill>
                <a:latin typeface="+mn-lt"/>
                <a:ea typeface="+mn-ea"/>
                <a:cs typeface="+mn-cs"/>
              </a:rPr>
              <a:t>Minimize Stress- </a:t>
            </a:r>
            <a:r>
              <a:rPr lang="en-US" sz="1300" kern="1200" dirty="0">
                <a:solidFill>
                  <a:schemeClr val="tx1"/>
                </a:solidFill>
                <a:latin typeface="+mn-lt"/>
                <a:ea typeface="+mn-ea"/>
                <a:cs typeface="+mn-cs"/>
              </a:rPr>
              <a:t>Keep the environment calm and quiet to prevent stress, which can exacerbate the pet's condition.</a:t>
            </a:r>
          </a:p>
          <a:p>
            <a:pPr marL="285750" indent="-228600">
              <a:lnSpc>
                <a:spcPct val="90000"/>
              </a:lnSpc>
              <a:spcAft>
                <a:spcPts val="600"/>
              </a:spcAft>
              <a:buFont typeface="Arial" panose="020B0604020202020204" pitchFamily="34" charset="0"/>
              <a:buChar char="•"/>
            </a:pPr>
            <a:endParaRPr lang="en-US" sz="1300" kern="1200" dirty="0">
              <a:solidFill>
                <a:schemeClr val="tx1"/>
              </a:solidFill>
              <a:latin typeface="+mn-lt"/>
              <a:ea typeface="+mn-ea"/>
              <a:cs typeface="+mn-cs"/>
            </a:endParaRPr>
          </a:p>
          <a:p>
            <a:pPr marL="285750" indent="-228600">
              <a:lnSpc>
                <a:spcPct val="90000"/>
              </a:lnSpc>
              <a:spcAft>
                <a:spcPts val="600"/>
              </a:spcAft>
              <a:buFont typeface="Arial" panose="020B0604020202020204" pitchFamily="34" charset="0"/>
              <a:buChar char="•"/>
            </a:pPr>
            <a:r>
              <a:rPr lang="en-US" sz="1300" b="1" kern="1200" dirty="0">
                <a:solidFill>
                  <a:schemeClr val="tx1"/>
                </a:solidFill>
                <a:latin typeface="+mn-lt"/>
                <a:ea typeface="+mn-ea"/>
                <a:cs typeface="+mn-cs"/>
              </a:rPr>
              <a:t>Head to the Vet Immediately- </a:t>
            </a:r>
            <a:r>
              <a:rPr lang="en-US" sz="1300" kern="1200" dirty="0">
                <a:solidFill>
                  <a:schemeClr val="tx1"/>
                </a:solidFill>
                <a:latin typeface="+mn-lt"/>
                <a:ea typeface="+mn-ea"/>
                <a:cs typeface="+mn-cs"/>
              </a:rPr>
              <a:t>Drive carefully to the nearest vet or emergency animal hospital, calling ahead if possible to prepare them for your arrival.</a:t>
            </a:r>
          </a:p>
        </p:txBody>
      </p:sp>
      <p:pic>
        <p:nvPicPr>
          <p:cNvPr id="15" name="Picture 14" descr="A dog with a muzzle on&#10;&#10;Description automatically generated">
            <a:extLst>
              <a:ext uri="{FF2B5EF4-FFF2-40B4-BE49-F238E27FC236}">
                <a16:creationId xmlns:a16="http://schemas.microsoft.com/office/drawing/2014/main" id="{06677560-F36F-7185-0E1F-90D1EBDC5E0A}"/>
              </a:ext>
            </a:extLst>
          </p:cNvPr>
          <p:cNvPicPr>
            <a:picLocks noChangeAspect="1"/>
          </p:cNvPicPr>
          <p:nvPr/>
        </p:nvPicPr>
        <p:blipFill>
          <a:blip r:embed="rId3"/>
          <a:srcRect l="12414" r="4573" b="2"/>
          <a:stretch/>
        </p:blipFill>
        <p:spPr>
          <a:xfrm>
            <a:off x="4032486" y="448967"/>
            <a:ext cx="2100015" cy="2607952"/>
          </a:xfrm>
          <a:custGeom>
            <a:avLst/>
            <a:gdLst/>
            <a:ahLst/>
            <a:cxnLst/>
            <a:rect l="l" t="t" r="r" b="b"/>
            <a:pathLst>
              <a:path w="2800021" h="2607952">
                <a:moveTo>
                  <a:pt x="1896921" y="1283"/>
                </a:moveTo>
                <a:cubicBezTo>
                  <a:pt x="1964079" y="3763"/>
                  <a:pt x="2031133" y="9836"/>
                  <a:pt x="2097856" y="19493"/>
                </a:cubicBezTo>
                <a:cubicBezTo>
                  <a:pt x="2197875" y="35580"/>
                  <a:pt x="2298741" y="25628"/>
                  <a:pt x="2399244" y="18812"/>
                </a:cubicBezTo>
                <a:cubicBezTo>
                  <a:pt x="2520913" y="10497"/>
                  <a:pt x="2642460" y="5999"/>
                  <a:pt x="2764369" y="19631"/>
                </a:cubicBezTo>
                <a:lnTo>
                  <a:pt x="2781331" y="20066"/>
                </a:lnTo>
                <a:lnTo>
                  <a:pt x="2771027" y="223244"/>
                </a:lnTo>
                <a:cubicBezTo>
                  <a:pt x="2770027" y="306498"/>
                  <a:pt x="2772785" y="389724"/>
                  <a:pt x="2780906" y="472842"/>
                </a:cubicBezTo>
                <a:cubicBezTo>
                  <a:pt x="2793852" y="625932"/>
                  <a:pt x="2795719" y="779623"/>
                  <a:pt x="2786483" y="932933"/>
                </a:cubicBezTo>
                <a:cubicBezTo>
                  <a:pt x="2780058" y="1071462"/>
                  <a:pt x="2764299" y="1209772"/>
                  <a:pt x="2777754" y="1348629"/>
                </a:cubicBezTo>
                <a:cubicBezTo>
                  <a:pt x="2782361" y="1396405"/>
                  <a:pt x="2793512" y="1443308"/>
                  <a:pt x="2796058" y="1491412"/>
                </a:cubicBezTo>
                <a:cubicBezTo>
                  <a:pt x="2808180" y="1716767"/>
                  <a:pt x="2789997" y="1941359"/>
                  <a:pt x="2775088" y="2165950"/>
                </a:cubicBezTo>
                <a:cubicBezTo>
                  <a:pt x="2769633" y="2247759"/>
                  <a:pt x="2762966" y="2329567"/>
                  <a:pt x="2777876" y="2411376"/>
                </a:cubicBezTo>
                <a:cubicBezTo>
                  <a:pt x="2783785" y="2445894"/>
                  <a:pt x="2787349" y="2480670"/>
                  <a:pt x="2788562" y="2515512"/>
                </a:cubicBezTo>
                <a:lnTo>
                  <a:pt x="2785862" y="2598193"/>
                </a:lnTo>
                <a:lnTo>
                  <a:pt x="2765823" y="2598670"/>
                </a:lnTo>
                <a:cubicBezTo>
                  <a:pt x="2658539" y="2600165"/>
                  <a:pt x="2550823" y="2613972"/>
                  <a:pt x="2444081" y="2598670"/>
                </a:cubicBezTo>
                <a:cubicBezTo>
                  <a:pt x="2255735" y="2573645"/>
                  <a:pt x="2065408" y="2570205"/>
                  <a:pt x="1876379" y="2588429"/>
                </a:cubicBezTo>
                <a:cubicBezTo>
                  <a:pt x="1663187" y="2606148"/>
                  <a:pt x="1449075" y="2607414"/>
                  <a:pt x="1235711" y="2592226"/>
                </a:cubicBezTo>
                <a:cubicBezTo>
                  <a:pt x="1077655" y="2581411"/>
                  <a:pt x="919274" y="2573358"/>
                  <a:pt x="760677" y="2583023"/>
                </a:cubicBezTo>
                <a:cubicBezTo>
                  <a:pt x="699945" y="2586819"/>
                  <a:pt x="640728" y="2603387"/>
                  <a:pt x="580211" y="2605228"/>
                </a:cubicBezTo>
                <a:cubicBezTo>
                  <a:pt x="409739" y="2610520"/>
                  <a:pt x="239309" y="2608104"/>
                  <a:pt x="68912" y="2597979"/>
                </a:cubicBezTo>
                <a:lnTo>
                  <a:pt x="9851" y="2595036"/>
                </a:lnTo>
                <a:lnTo>
                  <a:pt x="14918" y="2533474"/>
                </a:lnTo>
                <a:cubicBezTo>
                  <a:pt x="24226" y="2470964"/>
                  <a:pt x="33057" y="2409078"/>
                  <a:pt x="21123" y="2345943"/>
                </a:cubicBezTo>
                <a:cubicBezTo>
                  <a:pt x="15873" y="2318439"/>
                  <a:pt x="11935" y="2290684"/>
                  <a:pt x="9189" y="2262929"/>
                </a:cubicBezTo>
                <a:cubicBezTo>
                  <a:pt x="3723" y="2192068"/>
                  <a:pt x="5681" y="2120806"/>
                  <a:pt x="15036" y="2050394"/>
                </a:cubicBezTo>
                <a:cubicBezTo>
                  <a:pt x="23988" y="1968631"/>
                  <a:pt x="9428" y="1886367"/>
                  <a:pt x="21362" y="1804853"/>
                </a:cubicBezTo>
                <a:cubicBezTo>
                  <a:pt x="29835" y="1739206"/>
                  <a:pt x="30157" y="1672681"/>
                  <a:pt x="22317" y="1606945"/>
                </a:cubicBezTo>
                <a:cubicBezTo>
                  <a:pt x="8211" y="1482675"/>
                  <a:pt x="9093" y="1357041"/>
                  <a:pt x="24942" y="1233009"/>
                </a:cubicBezTo>
                <a:cubicBezTo>
                  <a:pt x="34728" y="1160621"/>
                  <a:pt x="40337" y="1086110"/>
                  <a:pt x="22794" y="1015097"/>
                </a:cubicBezTo>
                <a:cubicBezTo>
                  <a:pt x="-18498" y="848195"/>
                  <a:pt x="5610" y="681043"/>
                  <a:pt x="22794" y="515015"/>
                </a:cubicBezTo>
                <a:cubicBezTo>
                  <a:pt x="33236" y="425851"/>
                  <a:pt x="33475" y="335698"/>
                  <a:pt x="23510" y="246472"/>
                </a:cubicBezTo>
                <a:cubicBezTo>
                  <a:pt x="14667" y="180579"/>
                  <a:pt x="9392" y="114270"/>
                  <a:pt x="7698" y="47862"/>
                </a:cubicBezTo>
                <a:lnTo>
                  <a:pt x="8577" y="16981"/>
                </a:lnTo>
                <a:lnTo>
                  <a:pt x="105876" y="19483"/>
                </a:lnTo>
                <a:cubicBezTo>
                  <a:pt x="269744" y="18941"/>
                  <a:pt x="433357" y="6953"/>
                  <a:pt x="596356" y="8998"/>
                </a:cubicBezTo>
                <a:cubicBezTo>
                  <a:pt x="687063" y="10088"/>
                  <a:pt x="777528" y="30535"/>
                  <a:pt x="868476" y="26719"/>
                </a:cubicBezTo>
                <a:cubicBezTo>
                  <a:pt x="1144104" y="15541"/>
                  <a:pt x="1419853" y="19221"/>
                  <a:pt x="1695360" y="4635"/>
                </a:cubicBezTo>
                <a:cubicBezTo>
                  <a:pt x="1762501" y="-82"/>
                  <a:pt x="1829763" y="-1196"/>
                  <a:pt x="1896921" y="1283"/>
                </a:cubicBezTo>
                <a:close/>
              </a:path>
            </a:pathLst>
          </a:custGeom>
        </p:spPr>
      </p:pic>
      <p:pic>
        <p:nvPicPr>
          <p:cNvPr id="8" name="Picture 7" descr="A stuffed animal in a towel&#10;&#10;Description automatically generated">
            <a:extLst>
              <a:ext uri="{FF2B5EF4-FFF2-40B4-BE49-F238E27FC236}">
                <a16:creationId xmlns:a16="http://schemas.microsoft.com/office/drawing/2014/main" id="{4D3152BC-25AA-5C4E-6686-B9523118AE29}"/>
              </a:ext>
            </a:extLst>
          </p:cNvPr>
          <p:cNvPicPr>
            <a:picLocks noChangeAspect="1"/>
          </p:cNvPicPr>
          <p:nvPr/>
        </p:nvPicPr>
        <p:blipFill>
          <a:blip r:embed="rId4">
            <a:extLst>
              <a:ext uri="{28A0092B-C50C-407E-A947-70E740481C1C}">
                <a14:useLocalDpi xmlns:a14="http://schemas.microsoft.com/office/drawing/2010/main" val="0"/>
              </a:ext>
            </a:extLst>
          </a:blip>
          <a:srcRect l="15999" r="14571" b="-4"/>
          <a:stretch/>
        </p:blipFill>
        <p:spPr bwMode="auto">
          <a:xfrm>
            <a:off x="4028546" y="3215684"/>
            <a:ext cx="2106842" cy="3034623"/>
          </a:xfrm>
          <a:custGeom>
            <a:avLst/>
            <a:gdLst/>
            <a:ahLst/>
            <a:cxnLst/>
            <a:rect l="l" t="t" r="r" b="b"/>
            <a:pathLst>
              <a:path w="2809123" h="3034623">
                <a:moveTo>
                  <a:pt x="909359" y="1412"/>
                </a:moveTo>
                <a:cubicBezTo>
                  <a:pt x="958144" y="-855"/>
                  <a:pt x="1007041" y="-392"/>
                  <a:pt x="1055844" y="2812"/>
                </a:cubicBezTo>
                <a:cubicBezTo>
                  <a:pt x="1188892" y="11671"/>
                  <a:pt x="1321724" y="23752"/>
                  <a:pt x="1455098" y="27433"/>
                </a:cubicBezTo>
                <a:cubicBezTo>
                  <a:pt x="1585007" y="30886"/>
                  <a:pt x="1714916" y="19724"/>
                  <a:pt x="1844174" y="11211"/>
                </a:cubicBezTo>
                <a:cubicBezTo>
                  <a:pt x="2032760" y="-1215"/>
                  <a:pt x="2221452" y="7644"/>
                  <a:pt x="2410145" y="15353"/>
                </a:cubicBezTo>
                <a:cubicBezTo>
                  <a:pt x="2481555" y="18287"/>
                  <a:pt x="2552964" y="17014"/>
                  <a:pt x="2624374" y="15060"/>
                </a:cubicBezTo>
                <a:lnTo>
                  <a:pt x="2784992" y="11774"/>
                </a:lnTo>
                <a:lnTo>
                  <a:pt x="2785432" y="38761"/>
                </a:lnTo>
                <a:cubicBezTo>
                  <a:pt x="2800584" y="206742"/>
                  <a:pt x="2808948" y="374831"/>
                  <a:pt x="2808827" y="543247"/>
                </a:cubicBezTo>
                <a:cubicBezTo>
                  <a:pt x="2810305" y="612173"/>
                  <a:pt x="2806257" y="681111"/>
                  <a:pt x="2796705" y="749514"/>
                </a:cubicBezTo>
                <a:cubicBezTo>
                  <a:pt x="2780583" y="847684"/>
                  <a:pt x="2768461" y="946836"/>
                  <a:pt x="2778522" y="1046533"/>
                </a:cubicBezTo>
                <a:cubicBezTo>
                  <a:pt x="2785553" y="1115252"/>
                  <a:pt x="2789675" y="1183862"/>
                  <a:pt x="2789432" y="1252908"/>
                </a:cubicBezTo>
                <a:cubicBezTo>
                  <a:pt x="2789432" y="1411618"/>
                  <a:pt x="2787978" y="1570434"/>
                  <a:pt x="2791008" y="1729144"/>
                </a:cubicBezTo>
                <a:cubicBezTo>
                  <a:pt x="2793675" y="1870399"/>
                  <a:pt x="2799493" y="2011110"/>
                  <a:pt x="2784826" y="2152475"/>
                </a:cubicBezTo>
                <a:cubicBezTo>
                  <a:pt x="2763249" y="2361141"/>
                  <a:pt x="2770159" y="2570898"/>
                  <a:pt x="2772704" y="2780218"/>
                </a:cubicBezTo>
                <a:lnTo>
                  <a:pt x="2785201" y="3024103"/>
                </a:lnTo>
                <a:lnTo>
                  <a:pt x="2729575" y="3019707"/>
                </a:lnTo>
                <a:cubicBezTo>
                  <a:pt x="2664468" y="3010397"/>
                  <a:pt x="2600011" y="3001566"/>
                  <a:pt x="2534253" y="3013501"/>
                </a:cubicBezTo>
                <a:cubicBezTo>
                  <a:pt x="2505606" y="3018752"/>
                  <a:pt x="2476698" y="3022690"/>
                  <a:pt x="2447790" y="3025435"/>
                </a:cubicBezTo>
                <a:cubicBezTo>
                  <a:pt x="2373985" y="3030901"/>
                  <a:pt x="2299762" y="3028945"/>
                  <a:pt x="2226426" y="3019587"/>
                </a:cubicBezTo>
                <a:cubicBezTo>
                  <a:pt x="2141266" y="3010636"/>
                  <a:pt x="2055584" y="3025196"/>
                  <a:pt x="1970684" y="3013262"/>
                </a:cubicBezTo>
                <a:cubicBezTo>
                  <a:pt x="1902309" y="3004788"/>
                  <a:pt x="1833021" y="3004466"/>
                  <a:pt x="1764554" y="3012307"/>
                </a:cubicBezTo>
                <a:cubicBezTo>
                  <a:pt x="1635120" y="3026413"/>
                  <a:pt x="1504268" y="3025530"/>
                  <a:pt x="1375082" y="3009682"/>
                </a:cubicBezTo>
                <a:cubicBezTo>
                  <a:pt x="1299687" y="2999895"/>
                  <a:pt x="1222081" y="2994286"/>
                  <a:pt x="1148118" y="3011830"/>
                </a:cubicBezTo>
                <a:cubicBezTo>
                  <a:pt x="974281" y="3053123"/>
                  <a:pt x="800184" y="3029015"/>
                  <a:pt x="627259" y="3011830"/>
                </a:cubicBezTo>
                <a:cubicBezTo>
                  <a:pt x="534391" y="3001387"/>
                  <a:pt x="440493" y="3001148"/>
                  <a:pt x="347559" y="3011113"/>
                </a:cubicBezTo>
                <a:cubicBezTo>
                  <a:pt x="278929" y="3019957"/>
                  <a:pt x="209866" y="3025232"/>
                  <a:pt x="140699" y="3026927"/>
                </a:cubicBezTo>
                <a:lnTo>
                  <a:pt x="44501" y="3024299"/>
                </a:lnTo>
                <a:lnTo>
                  <a:pt x="26973" y="2893528"/>
                </a:lnTo>
                <a:cubicBezTo>
                  <a:pt x="-4174" y="2764506"/>
                  <a:pt x="-10619" y="2635110"/>
                  <a:pt x="19693" y="2504963"/>
                </a:cubicBezTo>
                <a:cubicBezTo>
                  <a:pt x="48311" y="2384006"/>
                  <a:pt x="46914" y="2257385"/>
                  <a:pt x="15637" y="2137152"/>
                </a:cubicBezTo>
                <a:cubicBezTo>
                  <a:pt x="8714" y="2106022"/>
                  <a:pt x="4478" y="2074304"/>
                  <a:pt x="2986" y="2042386"/>
                </a:cubicBezTo>
                <a:cubicBezTo>
                  <a:pt x="-6442" y="1925867"/>
                  <a:pt x="9430" y="1810973"/>
                  <a:pt x="22676" y="1695829"/>
                </a:cubicBezTo>
                <a:cubicBezTo>
                  <a:pt x="31508" y="1622442"/>
                  <a:pt x="44993" y="1548304"/>
                  <a:pt x="22676" y="1475668"/>
                </a:cubicBezTo>
                <a:cubicBezTo>
                  <a:pt x="7389" y="1425047"/>
                  <a:pt x="3989" y="1371313"/>
                  <a:pt x="12773" y="1319017"/>
                </a:cubicBezTo>
                <a:cubicBezTo>
                  <a:pt x="27582" y="1226202"/>
                  <a:pt x="30672" y="1131749"/>
                  <a:pt x="21961" y="1038096"/>
                </a:cubicBezTo>
                <a:cubicBezTo>
                  <a:pt x="16209" y="976348"/>
                  <a:pt x="17092" y="914112"/>
                  <a:pt x="24587" y="852564"/>
                </a:cubicBezTo>
                <a:cubicBezTo>
                  <a:pt x="34491" y="769801"/>
                  <a:pt x="49886" y="685536"/>
                  <a:pt x="31150" y="602524"/>
                </a:cubicBezTo>
                <a:cubicBezTo>
                  <a:pt x="1315" y="470626"/>
                  <a:pt x="7282" y="338854"/>
                  <a:pt x="19217" y="205958"/>
                </a:cubicBezTo>
                <a:cubicBezTo>
                  <a:pt x="23692" y="156512"/>
                  <a:pt x="28406" y="106785"/>
                  <a:pt x="29763" y="56918"/>
                </a:cubicBezTo>
                <a:lnTo>
                  <a:pt x="29335" y="22484"/>
                </a:lnTo>
                <a:lnTo>
                  <a:pt x="182423" y="11326"/>
                </a:lnTo>
                <a:cubicBezTo>
                  <a:pt x="307134" y="-180"/>
                  <a:pt x="431415" y="11326"/>
                  <a:pt x="556126" y="18689"/>
                </a:cubicBezTo>
                <a:cubicBezTo>
                  <a:pt x="625195" y="22602"/>
                  <a:pt x="694588" y="27319"/>
                  <a:pt x="763549" y="16388"/>
                </a:cubicBezTo>
                <a:cubicBezTo>
                  <a:pt x="811902" y="8674"/>
                  <a:pt x="860574" y="3678"/>
                  <a:pt x="909359" y="1412"/>
                </a:cubicBezTo>
                <a:close/>
              </a:path>
            </a:pathLst>
          </a:custGeom>
        </p:spPr>
      </p:pic>
      <p:pic>
        <p:nvPicPr>
          <p:cNvPr id="2" name="Google Shape;131;p6">
            <a:extLst>
              <a:ext uri="{FF2B5EF4-FFF2-40B4-BE49-F238E27FC236}">
                <a16:creationId xmlns:a16="http://schemas.microsoft.com/office/drawing/2014/main" id="{EEEC26EB-9F05-0A35-31E4-4C9516047F65}"/>
              </a:ext>
            </a:extLst>
          </p:cNvPr>
          <p:cNvPicPr preferRelativeResize="0"/>
          <p:nvPr/>
        </p:nvPicPr>
        <p:blipFill>
          <a:blip r:embed="rId5"/>
          <a:srcRect l="15571" r="14796" b="3"/>
          <a:stretch/>
        </p:blipFill>
        <p:spPr>
          <a:xfrm>
            <a:off x="6258711" y="453323"/>
            <a:ext cx="2588930" cy="3553662"/>
          </a:xfrm>
          <a:custGeom>
            <a:avLst/>
            <a:gdLst/>
            <a:ahLst/>
            <a:cxnLst/>
            <a:rect l="l" t="t" r="r" b="b"/>
            <a:pathLst>
              <a:path w="3451906" h="3553662">
                <a:moveTo>
                  <a:pt x="723689" y="906"/>
                </a:moveTo>
                <a:cubicBezTo>
                  <a:pt x="772066" y="2729"/>
                  <a:pt x="820443" y="7023"/>
                  <a:pt x="868820" y="11181"/>
                </a:cubicBezTo>
                <a:cubicBezTo>
                  <a:pt x="1039107" y="26039"/>
                  <a:pt x="1209273" y="19359"/>
                  <a:pt x="1379198" y="8454"/>
                </a:cubicBezTo>
                <a:cubicBezTo>
                  <a:pt x="1496186" y="1474"/>
                  <a:pt x="1613486" y="5305"/>
                  <a:pt x="1729930" y="19904"/>
                </a:cubicBezTo>
                <a:lnTo>
                  <a:pt x="1770732" y="22354"/>
                </a:lnTo>
                <a:lnTo>
                  <a:pt x="1793470" y="25525"/>
                </a:lnTo>
                <a:lnTo>
                  <a:pt x="1895014" y="29765"/>
                </a:lnTo>
                <a:lnTo>
                  <a:pt x="1895984" y="30265"/>
                </a:lnTo>
                <a:lnTo>
                  <a:pt x="1908078" y="30265"/>
                </a:lnTo>
                <a:lnTo>
                  <a:pt x="1909048" y="29667"/>
                </a:lnTo>
                <a:lnTo>
                  <a:pt x="2008240" y="25525"/>
                </a:lnTo>
                <a:lnTo>
                  <a:pt x="2081672" y="15283"/>
                </a:lnTo>
                <a:lnTo>
                  <a:pt x="2184918" y="9562"/>
                </a:lnTo>
                <a:cubicBezTo>
                  <a:pt x="2268544" y="8356"/>
                  <a:pt x="2352209" y="10573"/>
                  <a:pt x="2435750" y="16224"/>
                </a:cubicBezTo>
                <a:cubicBezTo>
                  <a:pt x="2589588" y="24540"/>
                  <a:pt x="2743185" y="15952"/>
                  <a:pt x="2896904" y="5864"/>
                </a:cubicBezTo>
                <a:cubicBezTo>
                  <a:pt x="2988276" y="-133"/>
                  <a:pt x="3079618" y="1639"/>
                  <a:pt x="3170959" y="5268"/>
                </a:cubicBezTo>
                <a:lnTo>
                  <a:pt x="3437940" y="15543"/>
                </a:lnTo>
                <a:lnTo>
                  <a:pt x="3440062" y="77084"/>
                </a:lnTo>
                <a:cubicBezTo>
                  <a:pt x="3439759" y="207598"/>
                  <a:pt x="3426999" y="337557"/>
                  <a:pt x="3419542" y="467764"/>
                </a:cubicBezTo>
                <a:cubicBezTo>
                  <a:pt x="3416314" y="527314"/>
                  <a:pt x="3411472" y="587156"/>
                  <a:pt x="3410666" y="646723"/>
                </a:cubicBezTo>
                <a:cubicBezTo>
                  <a:pt x="3409858" y="706293"/>
                  <a:pt x="3413086" y="765586"/>
                  <a:pt x="3425999" y="824040"/>
                </a:cubicBezTo>
                <a:cubicBezTo>
                  <a:pt x="3458153" y="973974"/>
                  <a:pt x="3447305" y="1120693"/>
                  <a:pt x="3425999" y="1269168"/>
                </a:cubicBezTo>
                <a:cubicBezTo>
                  <a:pt x="3415281" y="1344279"/>
                  <a:pt x="3402111" y="1421878"/>
                  <a:pt x="3425353" y="1494944"/>
                </a:cubicBezTo>
                <a:cubicBezTo>
                  <a:pt x="3464867" y="1616236"/>
                  <a:pt x="3452342" y="1736506"/>
                  <a:pt x="3438266" y="1858381"/>
                </a:cubicBezTo>
                <a:cubicBezTo>
                  <a:pt x="3429228" y="1937294"/>
                  <a:pt x="3419930" y="2017084"/>
                  <a:pt x="3430518" y="2095996"/>
                </a:cubicBezTo>
                <a:cubicBezTo>
                  <a:pt x="3446660" y="2216411"/>
                  <a:pt x="3439170" y="2335949"/>
                  <a:pt x="3431293" y="2456072"/>
                </a:cubicBezTo>
                <a:cubicBezTo>
                  <a:pt x="3426129" y="2537469"/>
                  <a:pt x="3413086" y="2619889"/>
                  <a:pt x="3430002" y="2700556"/>
                </a:cubicBezTo>
                <a:cubicBezTo>
                  <a:pt x="3441812" y="2765790"/>
                  <a:pt x="3444254" y="2832749"/>
                  <a:pt x="3437233" y="2898861"/>
                </a:cubicBezTo>
                <a:cubicBezTo>
                  <a:pt x="3429485" y="3003493"/>
                  <a:pt x="3415798" y="3108125"/>
                  <a:pt x="3435297" y="3213050"/>
                </a:cubicBezTo>
                <a:cubicBezTo>
                  <a:pt x="3445497" y="3268582"/>
                  <a:pt x="3441754" y="3324843"/>
                  <a:pt x="3438137" y="3380812"/>
                </a:cubicBezTo>
                <a:lnTo>
                  <a:pt x="3429447" y="3533975"/>
                </a:lnTo>
                <a:lnTo>
                  <a:pt x="3428457" y="3533971"/>
                </a:lnTo>
                <a:cubicBezTo>
                  <a:pt x="3362736" y="3534214"/>
                  <a:pt x="3297429" y="3530092"/>
                  <a:pt x="3232020" y="3523062"/>
                </a:cubicBezTo>
                <a:cubicBezTo>
                  <a:pt x="3137124" y="3513000"/>
                  <a:pt x="3042746" y="3525122"/>
                  <a:pt x="2949304" y="3541245"/>
                </a:cubicBezTo>
                <a:cubicBezTo>
                  <a:pt x="2884196" y="3550796"/>
                  <a:pt x="2818577" y="3554844"/>
                  <a:pt x="2752970" y="3553366"/>
                </a:cubicBezTo>
                <a:cubicBezTo>
                  <a:pt x="2592664" y="3553487"/>
                  <a:pt x="2432670" y="3545124"/>
                  <a:pt x="2272778" y="3529971"/>
                </a:cubicBezTo>
                <a:cubicBezTo>
                  <a:pt x="2213920" y="3526298"/>
                  <a:pt x="2154916" y="3527959"/>
                  <a:pt x="2096275" y="3534941"/>
                </a:cubicBezTo>
                <a:cubicBezTo>
                  <a:pt x="2030066" y="3541923"/>
                  <a:pt x="1963369" y="3539486"/>
                  <a:pt x="1897658" y="3527668"/>
                </a:cubicBezTo>
                <a:cubicBezTo>
                  <a:pt x="1858723" y="3520213"/>
                  <a:pt x="1819789" y="3518153"/>
                  <a:pt x="1780854" y="3518637"/>
                </a:cubicBezTo>
                <a:cubicBezTo>
                  <a:pt x="1741920" y="3519123"/>
                  <a:pt x="1702985" y="3522153"/>
                  <a:pt x="1664051" y="3524880"/>
                </a:cubicBezTo>
                <a:cubicBezTo>
                  <a:pt x="1450275" y="3539790"/>
                  <a:pt x="1236498" y="3557973"/>
                  <a:pt x="1021996" y="3545850"/>
                </a:cubicBezTo>
                <a:cubicBezTo>
                  <a:pt x="976208" y="3543304"/>
                  <a:pt x="931564" y="3532154"/>
                  <a:pt x="886089" y="3527546"/>
                </a:cubicBezTo>
                <a:cubicBezTo>
                  <a:pt x="753918" y="3514091"/>
                  <a:pt x="622269" y="3529851"/>
                  <a:pt x="490410" y="3536275"/>
                </a:cubicBezTo>
                <a:cubicBezTo>
                  <a:pt x="344484" y="3545511"/>
                  <a:pt x="198194" y="3543645"/>
                  <a:pt x="52476" y="3530699"/>
                </a:cubicBezTo>
                <a:lnTo>
                  <a:pt x="16096" y="3528137"/>
                </a:lnTo>
                <a:lnTo>
                  <a:pt x="13820" y="3457111"/>
                </a:lnTo>
                <a:cubicBezTo>
                  <a:pt x="6425" y="3369848"/>
                  <a:pt x="-1454" y="3282586"/>
                  <a:pt x="8728" y="3195323"/>
                </a:cubicBezTo>
                <a:cubicBezTo>
                  <a:pt x="18037" y="3120746"/>
                  <a:pt x="19541" y="3045559"/>
                  <a:pt x="13214" y="2970732"/>
                </a:cubicBezTo>
                <a:cubicBezTo>
                  <a:pt x="6911" y="2888880"/>
                  <a:pt x="6911" y="2806721"/>
                  <a:pt x="13214" y="2724870"/>
                </a:cubicBezTo>
                <a:cubicBezTo>
                  <a:pt x="18062" y="2646442"/>
                  <a:pt x="26184" y="2567797"/>
                  <a:pt x="17457" y="2489589"/>
                </a:cubicBezTo>
                <a:cubicBezTo>
                  <a:pt x="5335" y="2379639"/>
                  <a:pt x="9335" y="2270015"/>
                  <a:pt x="16729" y="2160282"/>
                </a:cubicBezTo>
                <a:cubicBezTo>
                  <a:pt x="22790" y="2069639"/>
                  <a:pt x="31640" y="1978667"/>
                  <a:pt x="17335" y="1888460"/>
                </a:cubicBezTo>
                <a:cubicBezTo>
                  <a:pt x="159" y="1768104"/>
                  <a:pt x="-4267" y="1646557"/>
                  <a:pt x="4122" y="1525448"/>
                </a:cubicBezTo>
                <a:cubicBezTo>
                  <a:pt x="17093" y="1276969"/>
                  <a:pt x="13820" y="1028271"/>
                  <a:pt x="23760" y="779682"/>
                </a:cubicBezTo>
                <a:cubicBezTo>
                  <a:pt x="27153" y="697655"/>
                  <a:pt x="8971" y="616065"/>
                  <a:pt x="8002" y="534256"/>
                </a:cubicBezTo>
                <a:cubicBezTo>
                  <a:pt x="6790" y="436250"/>
                  <a:pt x="11124" y="337998"/>
                  <a:pt x="14291" y="239596"/>
                </a:cubicBezTo>
                <a:lnTo>
                  <a:pt x="13744" y="13183"/>
                </a:lnTo>
                <a:lnTo>
                  <a:pt x="56934" y="10499"/>
                </a:lnTo>
                <a:cubicBezTo>
                  <a:pt x="147688" y="3411"/>
                  <a:pt x="238784" y="3411"/>
                  <a:pt x="329538" y="10499"/>
                </a:cubicBezTo>
                <a:cubicBezTo>
                  <a:pt x="412505" y="17614"/>
                  <a:pt x="495870" y="15924"/>
                  <a:pt x="578558" y="5455"/>
                </a:cubicBezTo>
                <a:cubicBezTo>
                  <a:pt x="626936" y="-270"/>
                  <a:pt x="675313" y="-917"/>
                  <a:pt x="723689" y="906"/>
                </a:cubicBezTo>
                <a:close/>
              </a:path>
            </a:pathLst>
          </a:custGeom>
        </p:spPr>
      </p:pic>
      <p:pic>
        <p:nvPicPr>
          <p:cNvPr id="3" name="Picture 2" descr="A cat in a carrier&#10;&#10;Description automatically generated">
            <a:extLst>
              <a:ext uri="{FF2B5EF4-FFF2-40B4-BE49-F238E27FC236}">
                <a16:creationId xmlns:a16="http://schemas.microsoft.com/office/drawing/2014/main" id="{A3C244EB-95DB-402E-5F52-15CCEFAD234F}"/>
              </a:ext>
            </a:extLst>
          </p:cNvPr>
          <p:cNvPicPr>
            <a:picLocks noChangeAspect="1"/>
          </p:cNvPicPr>
          <p:nvPr/>
        </p:nvPicPr>
        <p:blipFill>
          <a:blip r:embed="rId6" cstate="print">
            <a:extLst>
              <a:ext uri="{28A0092B-C50C-407E-A947-70E740481C1C}">
                <a14:useLocalDpi xmlns:a14="http://schemas.microsoft.com/office/drawing/2010/main" val="0"/>
              </a:ext>
            </a:extLst>
          </a:blip>
          <a:srcRect t="1646" r="-6" b="17448"/>
          <a:stretch/>
        </p:blipFill>
        <p:spPr>
          <a:xfrm>
            <a:off x="6262915" y="4171427"/>
            <a:ext cx="2576144" cy="2084130"/>
          </a:xfrm>
          <a:custGeom>
            <a:avLst/>
            <a:gdLst/>
            <a:ahLst/>
            <a:cxnLst/>
            <a:rect l="l" t="t" r="r" b="b"/>
            <a:pathLst>
              <a:path w="3434858" h="2084130">
                <a:moveTo>
                  <a:pt x="1225971" y="1141"/>
                </a:moveTo>
                <a:cubicBezTo>
                  <a:pt x="1283624" y="3345"/>
                  <a:pt x="1341187" y="8746"/>
                  <a:pt x="1398467" y="17334"/>
                </a:cubicBezTo>
                <a:cubicBezTo>
                  <a:pt x="1484331" y="31639"/>
                  <a:pt x="1570921" y="22789"/>
                  <a:pt x="1657200" y="16728"/>
                </a:cubicBezTo>
                <a:cubicBezTo>
                  <a:pt x="1761649" y="9334"/>
                  <a:pt x="1865993" y="5334"/>
                  <a:pt x="1970648" y="17456"/>
                </a:cubicBezTo>
                <a:cubicBezTo>
                  <a:pt x="2045091" y="26183"/>
                  <a:pt x="2119948" y="18061"/>
                  <a:pt x="2194600" y="13213"/>
                </a:cubicBezTo>
                <a:cubicBezTo>
                  <a:pt x="2272509" y="6910"/>
                  <a:pt x="2350711" y="6910"/>
                  <a:pt x="2428622" y="13213"/>
                </a:cubicBezTo>
                <a:cubicBezTo>
                  <a:pt x="2499846" y="19540"/>
                  <a:pt x="2571412" y="18037"/>
                  <a:pt x="2642398" y="8727"/>
                </a:cubicBezTo>
                <a:cubicBezTo>
                  <a:pt x="2725458" y="-1455"/>
                  <a:pt x="2808518" y="6424"/>
                  <a:pt x="2891579" y="13819"/>
                </a:cubicBezTo>
                <a:cubicBezTo>
                  <a:pt x="3037765" y="27031"/>
                  <a:pt x="3183847" y="21092"/>
                  <a:pt x="3329721" y="11394"/>
                </a:cubicBezTo>
                <a:lnTo>
                  <a:pt x="3422995" y="10092"/>
                </a:lnTo>
                <a:lnTo>
                  <a:pt x="3423106" y="30386"/>
                </a:lnTo>
                <a:cubicBezTo>
                  <a:pt x="3435867" y="237971"/>
                  <a:pt x="3438238" y="446198"/>
                  <a:pt x="3430208" y="654090"/>
                </a:cubicBezTo>
                <a:cubicBezTo>
                  <a:pt x="3423106" y="827990"/>
                  <a:pt x="3429304" y="1002474"/>
                  <a:pt x="3417295" y="1176228"/>
                </a:cubicBezTo>
                <a:cubicBezTo>
                  <a:pt x="3411355" y="1261425"/>
                  <a:pt x="3404770" y="1348083"/>
                  <a:pt x="3419490" y="1431526"/>
                </a:cubicBezTo>
                <a:cubicBezTo>
                  <a:pt x="3444413" y="1572253"/>
                  <a:pt x="3430724" y="1710643"/>
                  <a:pt x="3415229" y="1849910"/>
                </a:cubicBezTo>
                <a:cubicBezTo>
                  <a:pt x="3410101" y="1894678"/>
                  <a:pt x="3408864" y="1939801"/>
                  <a:pt x="3411481" y="1984635"/>
                </a:cubicBezTo>
                <a:lnTo>
                  <a:pt x="3420281" y="2045052"/>
                </a:lnTo>
                <a:lnTo>
                  <a:pt x="3334389" y="2032837"/>
                </a:lnTo>
                <a:cubicBezTo>
                  <a:pt x="3297879" y="2029644"/>
                  <a:pt x="3261227" y="2028419"/>
                  <a:pt x="3224622" y="2029160"/>
                </a:cubicBezTo>
                <a:cubicBezTo>
                  <a:pt x="3151412" y="2030641"/>
                  <a:pt x="3078391" y="2039983"/>
                  <a:pt x="3007079" y="2057157"/>
                </a:cubicBezTo>
                <a:cubicBezTo>
                  <a:pt x="2872697" y="2088306"/>
                  <a:pt x="2737925" y="2094750"/>
                  <a:pt x="2602371" y="2064436"/>
                </a:cubicBezTo>
                <a:cubicBezTo>
                  <a:pt x="2476389" y="2035818"/>
                  <a:pt x="2344507" y="2037215"/>
                  <a:pt x="2219280" y="2068494"/>
                </a:cubicBezTo>
                <a:cubicBezTo>
                  <a:pt x="2186857" y="2075416"/>
                  <a:pt x="2153821" y="2079653"/>
                  <a:pt x="2120577" y="2081145"/>
                </a:cubicBezTo>
                <a:cubicBezTo>
                  <a:pt x="1999217" y="2090573"/>
                  <a:pt x="1879549" y="2074701"/>
                  <a:pt x="1759622" y="2061453"/>
                </a:cubicBezTo>
                <a:cubicBezTo>
                  <a:pt x="1683186" y="2052622"/>
                  <a:pt x="1605969" y="2039136"/>
                  <a:pt x="1530313" y="2061453"/>
                </a:cubicBezTo>
                <a:cubicBezTo>
                  <a:pt x="1477590" y="2076742"/>
                  <a:pt x="1421623" y="2080142"/>
                  <a:pt x="1367155" y="2071358"/>
                </a:cubicBezTo>
                <a:cubicBezTo>
                  <a:pt x="1270484" y="2056548"/>
                  <a:pt x="1172107" y="2053457"/>
                  <a:pt x="1074563" y="2062169"/>
                </a:cubicBezTo>
                <a:cubicBezTo>
                  <a:pt x="1010251" y="2067921"/>
                  <a:pt x="945429" y="2067038"/>
                  <a:pt x="881325" y="2059543"/>
                </a:cubicBezTo>
                <a:cubicBezTo>
                  <a:pt x="795121" y="2049639"/>
                  <a:pt x="707357" y="2034243"/>
                  <a:pt x="620895" y="2052980"/>
                </a:cubicBezTo>
                <a:cubicBezTo>
                  <a:pt x="483518" y="2082816"/>
                  <a:pt x="346272" y="2076848"/>
                  <a:pt x="207854" y="2064914"/>
                </a:cubicBezTo>
                <a:cubicBezTo>
                  <a:pt x="156354" y="2060439"/>
                  <a:pt x="104562" y="2055725"/>
                  <a:pt x="52622" y="2054367"/>
                </a:cubicBezTo>
                <a:lnTo>
                  <a:pt x="12047" y="2054851"/>
                </a:lnTo>
                <a:lnTo>
                  <a:pt x="2957" y="1815310"/>
                </a:lnTo>
                <a:cubicBezTo>
                  <a:pt x="-270" y="1732929"/>
                  <a:pt x="-1846" y="1650548"/>
                  <a:pt x="3487" y="1568139"/>
                </a:cubicBezTo>
                <a:cubicBezTo>
                  <a:pt x="12457" y="1429500"/>
                  <a:pt x="20094" y="1290971"/>
                  <a:pt x="12700" y="1152224"/>
                </a:cubicBezTo>
                <a:cubicBezTo>
                  <a:pt x="7675" y="1076879"/>
                  <a:pt x="5703" y="1001421"/>
                  <a:pt x="6775" y="925999"/>
                </a:cubicBezTo>
                <a:lnTo>
                  <a:pt x="11863" y="832882"/>
                </a:lnTo>
                <a:lnTo>
                  <a:pt x="20970" y="766654"/>
                </a:lnTo>
                <a:lnTo>
                  <a:pt x="24654" y="677192"/>
                </a:lnTo>
                <a:lnTo>
                  <a:pt x="25185" y="676317"/>
                </a:lnTo>
                <a:lnTo>
                  <a:pt x="25185" y="665409"/>
                </a:lnTo>
                <a:lnTo>
                  <a:pt x="24741" y="664535"/>
                </a:lnTo>
                <a:lnTo>
                  <a:pt x="20970" y="572951"/>
                </a:lnTo>
                <a:lnTo>
                  <a:pt x="18150" y="552445"/>
                </a:lnTo>
                <a:lnTo>
                  <a:pt x="15972" y="515645"/>
                </a:lnTo>
                <a:cubicBezTo>
                  <a:pt x="2990" y="410624"/>
                  <a:pt x="-416" y="304831"/>
                  <a:pt x="5790" y="199319"/>
                </a:cubicBezTo>
                <a:lnTo>
                  <a:pt x="13901" y="9025"/>
                </a:lnTo>
                <a:lnTo>
                  <a:pt x="109477" y="8001"/>
                </a:lnTo>
                <a:cubicBezTo>
                  <a:pt x="187346" y="8970"/>
                  <a:pt x="265007" y="27152"/>
                  <a:pt x="343084" y="23759"/>
                </a:cubicBezTo>
                <a:cubicBezTo>
                  <a:pt x="579702" y="13819"/>
                  <a:pt x="816423" y="17092"/>
                  <a:pt x="1052937" y="4121"/>
                </a:cubicBezTo>
                <a:cubicBezTo>
                  <a:pt x="1110576" y="-73"/>
                  <a:pt x="1168318" y="-1064"/>
                  <a:pt x="1225971" y="1141"/>
                </a:cubicBezTo>
                <a:close/>
              </a:path>
            </a:pathLst>
          </a:custGeom>
        </p:spPr>
      </p:pic>
      <p:sp>
        <p:nvSpPr>
          <p:cNvPr id="142" name="Google Shape;142;p7"/>
          <p:cNvSpPr txBox="1"/>
          <p:nvPr/>
        </p:nvSpPr>
        <p:spPr>
          <a:xfrm>
            <a:off x="6012940" y="2274491"/>
            <a:ext cx="2502410" cy="3902472"/>
          </a:xfrm>
          <a:prstGeom prst="rect">
            <a:avLst/>
          </a:prstGeom>
        </p:spPr>
        <p:txBody>
          <a:bodyPr spcFirstLastPara="1" vert="horz" lIns="91440" tIns="45720" rIns="91440" bIns="45720" rtlCol="0" anchorCtr="0">
            <a:normAutofit/>
          </a:bodyPr>
          <a:lstStyle/>
          <a:p>
            <a:pPr lvl="3">
              <a:lnSpc>
                <a:spcPct val="90000"/>
              </a:lnSpc>
              <a:spcBef>
                <a:spcPts val="600"/>
              </a:spcBef>
              <a:buSzPts val="1700"/>
            </a:pPr>
            <a:endParaRPr lang="en-US" sz="1700" b="0" i="0" u="none" strike="noStrike" kern="1200" cap="none" dirty="0">
              <a:solidFill>
                <a:schemeClr val="tx1"/>
              </a:solidFill>
              <a:latin typeface="+mn-lt"/>
              <a:ea typeface="+mn-ea"/>
              <a:cs typeface="+mn-cs"/>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0"/>
        <p:cNvGrpSpPr/>
        <p:nvPr/>
      </p:nvGrpSpPr>
      <p:grpSpPr>
        <a:xfrm>
          <a:off x="0" y="0"/>
          <a:ext cx="0" cy="0"/>
          <a:chOff x="0" y="0"/>
          <a:chExt cx="0" cy="0"/>
        </a:xfrm>
      </p:grpSpPr>
      <p:sp>
        <p:nvSpPr>
          <p:cNvPr id="151" name="Google Shape;151;p8"/>
          <p:cNvSpPr txBox="1">
            <a:spLocks noGrp="1"/>
          </p:cNvSpPr>
          <p:nvPr>
            <p:ph type="title"/>
          </p:nvPr>
        </p:nvSpPr>
        <p:spPr>
          <a:prstGeom prst="rect">
            <a:avLst/>
          </a:prstGeom>
        </p:spPr>
        <p:txBody>
          <a:bodyPr spcFirstLastPara="1" vert="horz" lIns="91440" tIns="45720" rIns="91440" bIns="45720" rtlCol="0" anchor="ctr" anchorCtr="0">
            <a:normAutofit/>
          </a:bodyPr>
          <a:lstStyle/>
          <a:p>
            <a:pPr marL="0" lvl="0" indent="0" defTabSz="914400">
              <a:spcAft>
                <a:spcPts val="0"/>
              </a:spcAft>
              <a:buClr>
                <a:srgbClr val="C00000"/>
              </a:buClr>
              <a:buSzPts val="3300"/>
            </a:pPr>
            <a:r>
              <a:rPr lang="en-US" sz="4300" kern="1200" dirty="0">
                <a:solidFill>
                  <a:schemeClr val="tx1"/>
                </a:solidFill>
                <a:latin typeface="+mj-lt"/>
                <a:ea typeface="+mj-ea"/>
                <a:cs typeface="+mj-cs"/>
              </a:rPr>
              <a:t>Triage- Prioritizing Medical Need</a:t>
            </a:r>
          </a:p>
        </p:txBody>
      </p:sp>
      <p:sp>
        <p:nvSpPr>
          <p:cNvPr id="172" name="TextBox 171">
            <a:extLst>
              <a:ext uri="{FF2B5EF4-FFF2-40B4-BE49-F238E27FC236}">
                <a16:creationId xmlns:a16="http://schemas.microsoft.com/office/drawing/2014/main" id="{EDD7FE44-8C98-E9E7-A22D-0F15782FA6F6}"/>
              </a:ext>
            </a:extLst>
          </p:cNvPr>
          <p:cNvSpPr txBox="1"/>
          <p:nvPr/>
        </p:nvSpPr>
        <p:spPr>
          <a:xfrm>
            <a:off x="628650" y="1847088"/>
            <a:ext cx="8277606" cy="4882896"/>
          </a:xfrm>
          <a:prstGeom prst="rect">
            <a:avLst/>
          </a:prstGeom>
        </p:spPr>
        <p:txBody>
          <a:bodyPr vert="horz" lIns="91440" tIns="45720" rIns="91440" bIns="45720" rtlCol="0">
            <a:normAutofit fontScale="92500" lnSpcReduction="20000"/>
          </a:bodyPr>
          <a:lstStyle/>
          <a:p>
            <a:pPr>
              <a:lnSpc>
                <a:spcPct val="90000"/>
              </a:lnSpc>
              <a:spcAft>
                <a:spcPts val="600"/>
              </a:spcAft>
            </a:pPr>
            <a:r>
              <a:rPr lang="en-US" sz="1300" b="1" kern="1200" dirty="0">
                <a:solidFill>
                  <a:schemeClr val="tx1"/>
                </a:solidFill>
                <a:latin typeface="+mn-lt"/>
                <a:ea typeface="+mn-ea"/>
                <a:cs typeface="+mn-cs"/>
              </a:rPr>
              <a:t>Level 1: </a:t>
            </a:r>
            <a:r>
              <a:rPr lang="en-US" sz="1300" kern="1200" dirty="0">
                <a:solidFill>
                  <a:schemeClr val="tx1"/>
                </a:solidFill>
                <a:latin typeface="+mn-lt"/>
                <a:ea typeface="+mn-ea"/>
                <a:cs typeface="+mn-cs"/>
              </a:rPr>
              <a:t>Immediate (Life-Threatening)</a:t>
            </a:r>
          </a:p>
          <a:p>
            <a:pPr>
              <a:lnSpc>
                <a:spcPct val="90000"/>
              </a:lnSpc>
              <a:spcAft>
                <a:spcPts val="600"/>
              </a:spcAft>
            </a:pPr>
            <a:r>
              <a:rPr lang="en-US" sz="1300" kern="1200" dirty="0">
                <a:solidFill>
                  <a:schemeClr val="tx1"/>
                </a:solidFill>
                <a:latin typeface="+mn-lt"/>
                <a:ea typeface="+mn-ea"/>
                <a:cs typeface="+mn-cs"/>
              </a:rPr>
              <a:t>	Cardiac Arrest: No pulse, no breathing.</a:t>
            </a:r>
          </a:p>
          <a:p>
            <a:pPr>
              <a:lnSpc>
                <a:spcPct val="90000"/>
              </a:lnSpc>
              <a:spcAft>
                <a:spcPts val="600"/>
              </a:spcAft>
            </a:pPr>
            <a:r>
              <a:rPr lang="en-US" sz="1300" kern="1200" dirty="0">
                <a:solidFill>
                  <a:schemeClr val="tx1"/>
                </a:solidFill>
                <a:latin typeface="+mn-lt"/>
                <a:ea typeface="+mn-ea"/>
                <a:cs typeface="+mn-cs"/>
              </a:rPr>
              <a:t>	Severe Bleeding: From a major artery or large blood loss.</a:t>
            </a:r>
          </a:p>
          <a:p>
            <a:pPr>
              <a:lnSpc>
                <a:spcPct val="90000"/>
              </a:lnSpc>
              <a:spcAft>
                <a:spcPts val="600"/>
              </a:spcAft>
            </a:pPr>
            <a:r>
              <a:rPr lang="en-US" sz="1300" kern="1200" dirty="0">
                <a:solidFill>
                  <a:schemeClr val="tx1"/>
                </a:solidFill>
                <a:latin typeface="+mn-lt"/>
                <a:ea typeface="+mn-ea"/>
                <a:cs typeface="+mn-cs"/>
              </a:rPr>
              <a:t>	Major Trauma: Such as being hit by a car, resulting in multiple fractures or internal bleeding.</a:t>
            </a:r>
          </a:p>
          <a:p>
            <a:pPr>
              <a:lnSpc>
                <a:spcPct val="90000"/>
              </a:lnSpc>
              <a:spcAft>
                <a:spcPts val="600"/>
              </a:spcAft>
            </a:pPr>
            <a:endParaRPr lang="en-US" sz="1300" kern="1200" dirty="0">
              <a:solidFill>
                <a:schemeClr val="tx1"/>
              </a:solidFill>
              <a:latin typeface="+mn-lt"/>
              <a:ea typeface="+mn-ea"/>
              <a:cs typeface="+mn-cs"/>
            </a:endParaRPr>
          </a:p>
          <a:p>
            <a:pPr>
              <a:lnSpc>
                <a:spcPct val="90000"/>
              </a:lnSpc>
              <a:spcAft>
                <a:spcPts val="600"/>
              </a:spcAft>
            </a:pPr>
            <a:r>
              <a:rPr lang="en-US" sz="1300" b="1" kern="1200" dirty="0">
                <a:solidFill>
                  <a:schemeClr val="tx1"/>
                </a:solidFill>
                <a:latin typeface="+mn-lt"/>
                <a:ea typeface="+mn-ea"/>
                <a:cs typeface="+mn-cs"/>
              </a:rPr>
              <a:t>Level 2: </a:t>
            </a:r>
            <a:r>
              <a:rPr lang="en-US" sz="1300" kern="1200" dirty="0">
                <a:solidFill>
                  <a:schemeClr val="tx1"/>
                </a:solidFill>
                <a:latin typeface="+mn-lt"/>
                <a:ea typeface="+mn-ea"/>
                <a:cs typeface="+mn-cs"/>
              </a:rPr>
              <a:t>Emergency (Needs Quick Intervention)</a:t>
            </a:r>
          </a:p>
          <a:p>
            <a:pPr>
              <a:lnSpc>
                <a:spcPct val="90000"/>
              </a:lnSpc>
              <a:spcAft>
                <a:spcPts val="600"/>
              </a:spcAft>
            </a:pPr>
            <a:r>
              <a:rPr lang="en-US" sz="1300" kern="1200" dirty="0">
                <a:solidFill>
                  <a:schemeClr val="tx1"/>
                </a:solidFill>
                <a:latin typeface="+mn-lt"/>
                <a:ea typeface="+mn-ea"/>
                <a:cs typeface="+mn-cs"/>
              </a:rPr>
              <a:t>	Difficulty Breathing: Choking or severe asthma attacks.</a:t>
            </a:r>
          </a:p>
          <a:p>
            <a:pPr>
              <a:lnSpc>
                <a:spcPct val="90000"/>
              </a:lnSpc>
              <a:spcAft>
                <a:spcPts val="600"/>
              </a:spcAft>
            </a:pPr>
            <a:r>
              <a:rPr lang="en-US" sz="1300" kern="1200" dirty="0">
                <a:solidFill>
                  <a:schemeClr val="tx1"/>
                </a:solidFill>
                <a:latin typeface="+mn-lt"/>
                <a:ea typeface="+mn-ea"/>
                <a:cs typeface="+mn-cs"/>
              </a:rPr>
              <a:t>	Open Fractures: Bone visibly protruding through the skin.</a:t>
            </a:r>
          </a:p>
          <a:p>
            <a:pPr>
              <a:lnSpc>
                <a:spcPct val="90000"/>
              </a:lnSpc>
              <a:spcAft>
                <a:spcPts val="600"/>
              </a:spcAft>
            </a:pPr>
            <a:r>
              <a:rPr lang="en-US" sz="1300" kern="1200" dirty="0">
                <a:solidFill>
                  <a:schemeClr val="tx1"/>
                </a:solidFill>
                <a:latin typeface="+mn-lt"/>
                <a:ea typeface="+mn-ea"/>
                <a:cs typeface="+mn-cs"/>
              </a:rPr>
              <a:t>	Profound Shock: Pale gums, rapid but weak pulse, very low blood pressure.</a:t>
            </a:r>
          </a:p>
          <a:p>
            <a:pPr>
              <a:lnSpc>
                <a:spcPct val="90000"/>
              </a:lnSpc>
              <a:spcAft>
                <a:spcPts val="600"/>
              </a:spcAft>
            </a:pPr>
            <a:endParaRPr lang="en-US" sz="1300" kern="1200" dirty="0">
              <a:solidFill>
                <a:schemeClr val="tx1"/>
              </a:solidFill>
              <a:latin typeface="+mn-lt"/>
              <a:ea typeface="+mn-ea"/>
              <a:cs typeface="+mn-cs"/>
            </a:endParaRPr>
          </a:p>
          <a:p>
            <a:pPr>
              <a:lnSpc>
                <a:spcPct val="90000"/>
              </a:lnSpc>
              <a:spcAft>
                <a:spcPts val="600"/>
              </a:spcAft>
            </a:pPr>
            <a:r>
              <a:rPr lang="en-US" sz="1300" b="1" kern="1200" dirty="0">
                <a:solidFill>
                  <a:schemeClr val="tx1"/>
                </a:solidFill>
                <a:latin typeface="+mn-lt"/>
                <a:ea typeface="+mn-ea"/>
                <a:cs typeface="+mn-cs"/>
              </a:rPr>
              <a:t>Level 3: </a:t>
            </a:r>
            <a:r>
              <a:rPr lang="en-US" sz="1300" kern="1200" dirty="0">
                <a:solidFill>
                  <a:schemeClr val="tx1"/>
                </a:solidFill>
                <a:latin typeface="+mn-lt"/>
                <a:ea typeface="+mn-ea"/>
                <a:cs typeface="+mn-cs"/>
              </a:rPr>
              <a:t>Urgent (Serious but Not Immediately Life-Threatening)</a:t>
            </a:r>
          </a:p>
          <a:p>
            <a:pPr>
              <a:lnSpc>
                <a:spcPct val="90000"/>
              </a:lnSpc>
              <a:spcAft>
                <a:spcPts val="600"/>
              </a:spcAft>
            </a:pPr>
            <a:r>
              <a:rPr lang="en-US" sz="1300" kern="1200" dirty="0">
                <a:solidFill>
                  <a:schemeClr val="tx1"/>
                </a:solidFill>
                <a:latin typeface="+mn-lt"/>
                <a:ea typeface="+mn-ea"/>
                <a:cs typeface="+mn-cs"/>
              </a:rPr>
              <a:t>	Deep Lacerations: Requiring sutures but not spurting blood.</a:t>
            </a:r>
          </a:p>
          <a:p>
            <a:pPr>
              <a:lnSpc>
                <a:spcPct val="90000"/>
              </a:lnSpc>
              <a:spcAft>
                <a:spcPts val="600"/>
              </a:spcAft>
            </a:pPr>
            <a:r>
              <a:rPr lang="en-US" sz="1300" kern="1200" dirty="0">
                <a:solidFill>
                  <a:schemeClr val="tx1"/>
                </a:solidFill>
                <a:latin typeface="+mn-lt"/>
                <a:ea typeface="+mn-ea"/>
                <a:cs typeface="+mn-cs"/>
              </a:rPr>
              <a:t>	Moderate Shock: Signs of distress but somewhat stable vitals.</a:t>
            </a:r>
          </a:p>
          <a:p>
            <a:pPr>
              <a:lnSpc>
                <a:spcPct val="90000"/>
              </a:lnSpc>
              <a:spcAft>
                <a:spcPts val="600"/>
              </a:spcAft>
            </a:pPr>
            <a:r>
              <a:rPr lang="en-US" sz="1300" kern="1200" dirty="0">
                <a:solidFill>
                  <a:schemeClr val="tx1"/>
                </a:solidFill>
                <a:latin typeface="+mn-lt"/>
                <a:ea typeface="+mn-ea"/>
                <a:cs typeface="+mn-cs"/>
              </a:rPr>
              <a:t>	High Fever: Accompanied by signs of pain or distress.</a:t>
            </a:r>
          </a:p>
          <a:p>
            <a:pPr>
              <a:lnSpc>
                <a:spcPct val="90000"/>
              </a:lnSpc>
              <a:spcAft>
                <a:spcPts val="600"/>
              </a:spcAft>
            </a:pPr>
            <a:endParaRPr lang="en-US" sz="1300" kern="1200" dirty="0">
              <a:solidFill>
                <a:schemeClr val="tx1"/>
              </a:solidFill>
              <a:latin typeface="+mn-lt"/>
              <a:ea typeface="+mn-ea"/>
              <a:cs typeface="+mn-cs"/>
            </a:endParaRPr>
          </a:p>
          <a:p>
            <a:pPr>
              <a:lnSpc>
                <a:spcPct val="90000"/>
              </a:lnSpc>
              <a:spcAft>
                <a:spcPts val="600"/>
              </a:spcAft>
            </a:pPr>
            <a:r>
              <a:rPr lang="en-US" sz="1300" b="1" kern="1200" dirty="0">
                <a:solidFill>
                  <a:schemeClr val="tx1"/>
                </a:solidFill>
                <a:latin typeface="+mn-lt"/>
                <a:ea typeface="+mn-ea"/>
                <a:cs typeface="+mn-cs"/>
              </a:rPr>
              <a:t>Level 4: </a:t>
            </a:r>
            <a:r>
              <a:rPr lang="en-US" sz="1300" kern="1200" dirty="0">
                <a:solidFill>
                  <a:schemeClr val="tx1"/>
                </a:solidFill>
                <a:latin typeface="+mn-lt"/>
                <a:ea typeface="+mn-ea"/>
                <a:cs typeface="+mn-cs"/>
              </a:rPr>
              <a:t>Less Urgent (Needs Medical Attention but Can Wait)</a:t>
            </a:r>
          </a:p>
          <a:p>
            <a:pPr>
              <a:lnSpc>
                <a:spcPct val="90000"/>
              </a:lnSpc>
              <a:spcAft>
                <a:spcPts val="600"/>
              </a:spcAft>
            </a:pPr>
            <a:r>
              <a:rPr lang="en-US" sz="1300" kern="1200" dirty="0">
                <a:solidFill>
                  <a:schemeClr val="tx1"/>
                </a:solidFill>
                <a:latin typeface="+mn-lt"/>
                <a:ea typeface="+mn-ea"/>
                <a:cs typeface="+mn-cs"/>
              </a:rPr>
              <a:t>	Mild to Moderate Lameness: Possibly due to sprains or minor fractures.</a:t>
            </a:r>
          </a:p>
          <a:p>
            <a:pPr>
              <a:lnSpc>
                <a:spcPct val="90000"/>
              </a:lnSpc>
              <a:spcAft>
                <a:spcPts val="600"/>
              </a:spcAft>
            </a:pPr>
            <a:r>
              <a:rPr lang="en-US" sz="1300" kern="1200" dirty="0">
                <a:solidFill>
                  <a:schemeClr val="tx1"/>
                </a:solidFill>
                <a:latin typeface="+mn-lt"/>
                <a:ea typeface="+mn-ea"/>
                <a:cs typeface="+mn-cs"/>
              </a:rPr>
              <a:t>	Skin Infections or Minor Burns: Not involving a large area of the body.</a:t>
            </a:r>
          </a:p>
          <a:p>
            <a:pPr>
              <a:lnSpc>
                <a:spcPct val="90000"/>
              </a:lnSpc>
              <a:spcAft>
                <a:spcPts val="600"/>
              </a:spcAft>
            </a:pPr>
            <a:r>
              <a:rPr lang="en-US" sz="1300" kern="1200" dirty="0">
                <a:solidFill>
                  <a:schemeClr val="tx1"/>
                </a:solidFill>
                <a:latin typeface="+mn-lt"/>
                <a:ea typeface="+mn-ea"/>
                <a:cs typeface="+mn-cs"/>
              </a:rPr>
              <a:t>	Low-grade Vomiting or Diarrhea: Without blood and the pet is otherwise behaving normally.</a:t>
            </a:r>
          </a:p>
          <a:p>
            <a:pPr>
              <a:lnSpc>
                <a:spcPct val="90000"/>
              </a:lnSpc>
              <a:spcAft>
                <a:spcPts val="600"/>
              </a:spcAft>
            </a:pPr>
            <a:endParaRPr lang="en-US" sz="1300" kern="1200" dirty="0">
              <a:solidFill>
                <a:schemeClr val="tx1"/>
              </a:solidFill>
              <a:latin typeface="+mn-lt"/>
              <a:ea typeface="+mn-ea"/>
              <a:cs typeface="+mn-cs"/>
            </a:endParaRPr>
          </a:p>
          <a:p>
            <a:pPr>
              <a:lnSpc>
                <a:spcPct val="90000"/>
              </a:lnSpc>
              <a:spcAft>
                <a:spcPts val="600"/>
              </a:spcAft>
            </a:pPr>
            <a:r>
              <a:rPr lang="en-US" sz="1300" b="1" kern="1200" dirty="0">
                <a:solidFill>
                  <a:schemeClr val="tx1"/>
                </a:solidFill>
                <a:latin typeface="+mn-lt"/>
                <a:ea typeface="+mn-ea"/>
                <a:cs typeface="+mn-cs"/>
              </a:rPr>
              <a:t>Level 5: </a:t>
            </a:r>
            <a:r>
              <a:rPr lang="en-US" sz="1300" kern="1200" dirty="0">
                <a:solidFill>
                  <a:schemeClr val="tx1"/>
                </a:solidFill>
                <a:latin typeface="+mn-lt"/>
                <a:ea typeface="+mn-ea"/>
                <a:cs typeface="+mn-cs"/>
              </a:rPr>
              <a:t>Non-Urgent (Minor care)</a:t>
            </a:r>
          </a:p>
          <a:p>
            <a:pPr>
              <a:lnSpc>
                <a:spcPct val="90000"/>
              </a:lnSpc>
              <a:spcAft>
                <a:spcPts val="600"/>
              </a:spcAft>
            </a:pPr>
            <a:r>
              <a:rPr lang="en-US" sz="1300" kern="1200" dirty="0">
                <a:solidFill>
                  <a:schemeClr val="tx1"/>
                </a:solidFill>
                <a:latin typeface="+mn-lt"/>
                <a:ea typeface="+mn-ea"/>
                <a:cs typeface="+mn-cs"/>
              </a:rPr>
              <a:t>	Minor Cuts and Scrapes: Superficial and not bleeding significantly.</a:t>
            </a:r>
          </a:p>
          <a:p>
            <a:pPr>
              <a:lnSpc>
                <a:spcPct val="90000"/>
              </a:lnSpc>
              <a:spcAft>
                <a:spcPts val="600"/>
              </a:spcAft>
            </a:pPr>
            <a:r>
              <a:rPr lang="en-US" sz="1300" kern="1200" dirty="0">
                <a:solidFill>
                  <a:schemeClr val="tx1"/>
                </a:solidFill>
                <a:latin typeface="+mn-lt"/>
                <a:ea typeface="+mn-ea"/>
                <a:cs typeface="+mn-cs"/>
              </a:rPr>
              <a:t>	Chronic Conditions: Stable but needing routine follow-up, such as arthritis or mild allergies.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7DA1C-387C-1BF5-4D86-D56CB6E0C5D7}"/>
              </a:ext>
            </a:extLst>
          </p:cNvPr>
          <p:cNvSpPr>
            <a:spLocks noGrp="1"/>
          </p:cNvSpPr>
          <p:nvPr>
            <p:ph type="title"/>
          </p:nvPr>
        </p:nvSpPr>
        <p:spPr>
          <a:xfrm>
            <a:off x="628650" y="-18922"/>
            <a:ext cx="7886700" cy="1325563"/>
          </a:xfrm>
        </p:spPr>
        <p:txBody>
          <a:bodyPr>
            <a:normAutofit/>
          </a:bodyPr>
          <a:lstStyle/>
          <a:p>
            <a:pPr algn="ctr"/>
            <a:r>
              <a:rPr lang="en-US" sz="4000" dirty="0">
                <a:solidFill>
                  <a:schemeClr val="tx1">
                    <a:lumMod val="95000"/>
                    <a:lumOff val="5000"/>
                  </a:schemeClr>
                </a:solidFill>
              </a:rPr>
              <a:t>Pet First Aid Kit</a:t>
            </a:r>
          </a:p>
        </p:txBody>
      </p:sp>
      <p:pic>
        <p:nvPicPr>
          <p:cNvPr id="5" name="Google Shape;172;p10">
            <a:extLst>
              <a:ext uri="{FF2B5EF4-FFF2-40B4-BE49-F238E27FC236}">
                <a16:creationId xmlns:a16="http://schemas.microsoft.com/office/drawing/2014/main" id="{169294F9-C128-1815-9F89-EDDD445C980C}"/>
              </a:ext>
            </a:extLst>
          </p:cNvPr>
          <p:cNvPicPr preferRelativeResize="0"/>
          <p:nvPr/>
        </p:nvPicPr>
        <p:blipFill rotWithShape="1">
          <a:blip r:embed="rId2">
            <a:alphaModFix/>
          </a:blip>
          <a:srcRect l="-1" r="41700"/>
          <a:stretch/>
        </p:blipFill>
        <p:spPr>
          <a:xfrm>
            <a:off x="4215384" y="1798193"/>
            <a:ext cx="4668012" cy="3889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7" name="Text Placeholder 2">
            <a:extLst>
              <a:ext uri="{FF2B5EF4-FFF2-40B4-BE49-F238E27FC236}">
                <a16:creationId xmlns:a16="http://schemas.microsoft.com/office/drawing/2014/main" id="{344C367A-BE40-9F6C-443D-4408F7476F77}"/>
              </a:ext>
            </a:extLst>
          </p:cNvPr>
          <p:cNvGraphicFramePr/>
          <p:nvPr>
            <p:extLst>
              <p:ext uri="{D42A27DB-BD31-4B8C-83A1-F6EECF244321}">
                <p14:modId xmlns:p14="http://schemas.microsoft.com/office/powerpoint/2010/main" val="1486256543"/>
              </p:ext>
            </p:extLst>
          </p:nvPr>
        </p:nvGraphicFramePr>
        <p:xfrm>
          <a:off x="-292608" y="1389888"/>
          <a:ext cx="4935474" cy="4787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4296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6"/>
        <p:cNvGrpSpPr/>
        <p:nvPr/>
      </p:nvGrpSpPr>
      <p:grpSpPr>
        <a:xfrm>
          <a:off x="0" y="0"/>
          <a:ext cx="0" cy="0"/>
          <a:chOff x="0" y="0"/>
          <a:chExt cx="0" cy="0"/>
        </a:xfrm>
      </p:grpSpPr>
      <p:sp>
        <p:nvSpPr>
          <p:cNvPr id="177" name="Google Shape;177;p45"/>
          <p:cNvSpPr txBox="1">
            <a:spLocks noGrp="1"/>
          </p:cNvSpPr>
          <p:nvPr>
            <p:ph type="title"/>
          </p:nvPr>
        </p:nvSpPr>
        <p:spPr>
          <a:xfrm>
            <a:off x="628650" y="558209"/>
            <a:ext cx="5109210" cy="959695"/>
          </a:xfrm>
          <a:prstGeom prst="rect">
            <a:avLst/>
          </a:prstGeom>
        </p:spPr>
        <p:txBody>
          <a:bodyPr spcFirstLastPara="1" vert="horz" lIns="91440" tIns="45720" rIns="91440" bIns="45720" rtlCol="0" anchor="b" anchorCtr="0">
            <a:normAutofit/>
          </a:bodyPr>
          <a:lstStyle/>
          <a:p>
            <a:pPr marL="0" lvl="0" indent="0">
              <a:spcBef>
                <a:spcPct val="0"/>
              </a:spcBef>
              <a:spcAft>
                <a:spcPts val="0"/>
              </a:spcAft>
              <a:buSzPts val="1800"/>
            </a:pPr>
            <a:r>
              <a:rPr lang="en-US" sz="3500" b="1" kern="1200" dirty="0">
                <a:solidFill>
                  <a:schemeClr val="tx1"/>
                </a:solidFill>
                <a:latin typeface="+mj-lt"/>
                <a:ea typeface="+mj-ea"/>
                <a:cs typeface="+mj-cs"/>
              </a:rPr>
              <a:t>Allergic Reactions</a:t>
            </a:r>
            <a:endParaRPr lang="en-US" sz="3500" kern="1200" dirty="0">
              <a:solidFill>
                <a:schemeClr val="tx1"/>
              </a:solidFill>
              <a:latin typeface="+mj-lt"/>
              <a:ea typeface="+mj-ea"/>
              <a:cs typeface="+mj-cs"/>
            </a:endParaRPr>
          </a:p>
        </p:txBody>
      </p:sp>
      <p:graphicFrame>
        <p:nvGraphicFramePr>
          <p:cNvPr id="181" name="Google Shape;178;p45">
            <a:extLst>
              <a:ext uri="{FF2B5EF4-FFF2-40B4-BE49-F238E27FC236}">
                <a16:creationId xmlns:a16="http://schemas.microsoft.com/office/drawing/2014/main" id="{BBEEA37C-7DBA-FEF3-213F-735056A008B5}"/>
              </a:ext>
            </a:extLst>
          </p:cNvPr>
          <p:cNvGraphicFramePr/>
          <p:nvPr>
            <p:extLst>
              <p:ext uri="{D42A27DB-BD31-4B8C-83A1-F6EECF244321}">
                <p14:modId xmlns:p14="http://schemas.microsoft.com/office/powerpoint/2010/main" val="2222729523"/>
              </p:ext>
            </p:extLst>
          </p:nvPr>
        </p:nvGraphicFramePr>
        <p:xfrm>
          <a:off x="628650" y="2076113"/>
          <a:ext cx="5109210" cy="3136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dog lying on a couch&#10;&#10;Description automatically generated">
            <a:extLst>
              <a:ext uri="{FF2B5EF4-FFF2-40B4-BE49-F238E27FC236}">
                <a16:creationId xmlns:a16="http://schemas.microsoft.com/office/drawing/2014/main" id="{07E69EBB-1CC9-7181-435C-29D7AF038CB6}"/>
              </a:ext>
            </a:extLst>
          </p:cNvPr>
          <p:cNvPicPr>
            <a:picLocks noChangeAspect="1"/>
          </p:cNvPicPr>
          <p:nvPr/>
        </p:nvPicPr>
        <p:blipFill rotWithShape="1">
          <a:blip r:embed="rId8"/>
          <a:srcRect l="4879" t="7452" r="11274"/>
          <a:stretch/>
        </p:blipFill>
        <p:spPr>
          <a:xfrm rot="5400000">
            <a:off x="5900028" y="3614031"/>
            <a:ext cx="3549519" cy="2938424"/>
          </a:xfrm>
          <a:prstGeom prst="rect">
            <a:avLst/>
          </a:prstGeom>
        </p:spPr>
      </p:pic>
      <p:pic>
        <p:nvPicPr>
          <p:cNvPr id="7" name="Picture 6" descr="A dog lying on a chair">
            <a:extLst>
              <a:ext uri="{FF2B5EF4-FFF2-40B4-BE49-F238E27FC236}">
                <a16:creationId xmlns:a16="http://schemas.microsoft.com/office/drawing/2014/main" id="{D40DF228-4761-6E07-7EBA-74BCE4F2A37B}"/>
              </a:ext>
            </a:extLst>
          </p:cNvPr>
          <p:cNvPicPr>
            <a:picLocks noChangeAspect="1"/>
          </p:cNvPicPr>
          <p:nvPr/>
        </p:nvPicPr>
        <p:blipFill rotWithShape="1">
          <a:blip r:embed="rId9"/>
          <a:srcRect l="12410" r="4057" b="3421"/>
          <a:stretch/>
        </p:blipFill>
        <p:spPr>
          <a:xfrm rot="5400000">
            <a:off x="5984104" y="224029"/>
            <a:ext cx="3372490" cy="2924432"/>
          </a:xfrm>
          <a:prstGeom prst="rect">
            <a:avLst/>
          </a:prstGeom>
        </p:spPr>
      </p:pic>
      <p:sp>
        <p:nvSpPr>
          <p:cNvPr id="2" name="TextBox 1">
            <a:extLst>
              <a:ext uri="{FF2B5EF4-FFF2-40B4-BE49-F238E27FC236}">
                <a16:creationId xmlns:a16="http://schemas.microsoft.com/office/drawing/2014/main" id="{B28A6894-9BAE-5DAD-8D83-82641AC36167}"/>
              </a:ext>
            </a:extLst>
          </p:cNvPr>
          <p:cNvSpPr txBox="1"/>
          <p:nvPr/>
        </p:nvSpPr>
        <p:spPr>
          <a:xfrm>
            <a:off x="6377939" y="64008"/>
            <a:ext cx="2020824" cy="523220"/>
          </a:xfrm>
          <a:prstGeom prst="rect">
            <a:avLst/>
          </a:prstGeom>
          <a:noFill/>
        </p:spPr>
        <p:txBody>
          <a:bodyPr wrap="square" rtlCol="0">
            <a:spAutoFit/>
          </a:bodyPr>
          <a:lstStyle/>
          <a:p>
            <a:r>
              <a:rPr lang="en-US" dirty="0">
                <a:solidFill>
                  <a:schemeClr val="bg1"/>
                </a:solidFill>
              </a:rPr>
              <a:t>Dog with Skin Allergies Before Treatment</a:t>
            </a:r>
          </a:p>
        </p:txBody>
      </p:sp>
      <p:sp>
        <p:nvSpPr>
          <p:cNvPr id="3" name="TextBox 2">
            <a:extLst>
              <a:ext uri="{FF2B5EF4-FFF2-40B4-BE49-F238E27FC236}">
                <a16:creationId xmlns:a16="http://schemas.microsoft.com/office/drawing/2014/main" id="{F7DE5364-EE69-0B3F-261E-44CB38A12686}"/>
              </a:ext>
            </a:extLst>
          </p:cNvPr>
          <p:cNvSpPr txBox="1"/>
          <p:nvPr/>
        </p:nvSpPr>
        <p:spPr>
          <a:xfrm>
            <a:off x="6205576" y="3308482"/>
            <a:ext cx="2020824" cy="523220"/>
          </a:xfrm>
          <a:prstGeom prst="rect">
            <a:avLst/>
          </a:prstGeom>
          <a:noFill/>
        </p:spPr>
        <p:txBody>
          <a:bodyPr wrap="square" rtlCol="0">
            <a:spAutoFit/>
          </a:bodyPr>
          <a:lstStyle/>
          <a:p>
            <a:r>
              <a:rPr lang="en-US" dirty="0">
                <a:solidFill>
                  <a:schemeClr val="bg1"/>
                </a:solidFill>
              </a:rPr>
              <a:t>Dog with Skin Allergies After Treatment</a:t>
            </a: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10102</TotalTime>
  <Words>2667</Words>
  <Application>Microsoft Office PowerPoint</Application>
  <PresentationFormat>On-screen Show (4:3)</PresentationFormat>
  <Paragraphs>328</Paragraphs>
  <Slides>33</Slides>
  <Notes>17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Aptos</vt:lpstr>
      <vt:lpstr>Aptos Display</vt:lpstr>
      <vt:lpstr>Arial</vt:lpstr>
      <vt:lpstr>Calibri</vt:lpstr>
      <vt:lpstr>Calibri Light</vt:lpstr>
      <vt:lpstr>Times New Roman</vt:lpstr>
      <vt:lpstr>Trebuchet MS</vt:lpstr>
      <vt:lpstr>Office Theme</vt:lpstr>
      <vt:lpstr>Office 2013 - 2022 Theme</vt:lpstr>
      <vt:lpstr>PowerPoint Presentation</vt:lpstr>
      <vt:lpstr>Important Notes</vt:lpstr>
      <vt:lpstr>Preventing Medical Emergencies</vt:lpstr>
      <vt:lpstr>Tips for Groomers</vt:lpstr>
      <vt:lpstr>Anxiety and Stress</vt:lpstr>
      <vt:lpstr>Handling an Injured Pet</vt:lpstr>
      <vt:lpstr>Triage- Prioritizing Medical Need</vt:lpstr>
      <vt:lpstr>Pet First Aid Kit</vt:lpstr>
      <vt:lpstr>Allergic Reactions</vt:lpstr>
      <vt:lpstr>PowerPoint Presentation</vt:lpstr>
      <vt:lpstr>Positions for Choking Animals</vt:lpstr>
      <vt:lpstr>Dehydration</vt:lpstr>
      <vt:lpstr>Drowning</vt:lpstr>
      <vt:lpstr>Hypothermia and Hyperthermia</vt:lpstr>
      <vt:lpstr>Poisoning</vt:lpstr>
      <vt:lpstr>Shock</vt:lpstr>
      <vt:lpstr>Wounds</vt:lpstr>
      <vt:lpstr>Common Skin Injuries in a Salon</vt:lpstr>
      <vt:lpstr>Clipper Burn</vt:lpstr>
      <vt:lpstr>Bleeding Wounds</vt:lpstr>
      <vt:lpstr>Cardiopulmonary Arrest and Cardiopulmonary Resuscitation</vt:lpstr>
      <vt:lpstr>Steps to Performing CPR on Pets</vt:lpstr>
      <vt:lpstr>Step 2- Primary  Survey   Should not take more than 10 seconds to complete</vt:lpstr>
      <vt:lpstr>Chest Compressions Most Important Part of CPR</vt:lpstr>
      <vt:lpstr>Compression Guidelines</vt:lpstr>
      <vt:lpstr>Chest Shape Determines CPR Push Point</vt:lpstr>
      <vt:lpstr>Keel Chested Position</vt:lpstr>
      <vt:lpstr>Round Chested Pets</vt:lpstr>
      <vt:lpstr>Flat Chested Pets</vt:lpstr>
      <vt:lpstr>Cats and Small Dogs (puppies and kittens) Pets usually 15 lbs or under</vt:lpstr>
      <vt:lpstr>Mouth-to-Snout</vt:lpstr>
      <vt:lpstr>Steps to Performing CPR on Pets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D’Andrea</dc:creator>
  <cp:lastModifiedBy>Amy D’Andrea</cp:lastModifiedBy>
  <cp:revision>16</cp:revision>
  <dcterms:created xsi:type="dcterms:W3CDTF">2019-09-25T21:48:47Z</dcterms:created>
  <dcterms:modified xsi:type="dcterms:W3CDTF">2025-09-04T21:27:55Z</dcterms:modified>
</cp:coreProperties>
</file>